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434" autoAdjust="0"/>
  </p:normalViewPr>
  <p:slideViewPr>
    <p:cSldViewPr>
      <p:cViewPr>
        <p:scale>
          <a:sx n="66" d="100"/>
          <a:sy n="66" d="100"/>
        </p:scale>
        <p:origin x="1608" y="-53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IN" sz="1100" dirty="0"/>
          </a:p>
          <a:p>
            <a:r>
              <a:rPr lang="en-IN" sz="1100" dirty="0" smtClean="0"/>
              <a:t>VSJCVNM-AXIS-RTL-MAY24-05264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489" y="869582"/>
            <a:ext cx="49648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IN" sz="1100" b="1" dirty="0" smtClean="0"/>
              <a:t>HARDWIN CONSTRUCTION PVT LTD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7" y="3266008"/>
            <a:ext cx="2834641" cy="1480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" y="6982886"/>
            <a:ext cx="2958846" cy="1622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6" y="7002028"/>
            <a:ext cx="2798357" cy="1622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7" y="5087265"/>
            <a:ext cx="2798357" cy="1556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" y="5087266"/>
            <a:ext cx="2958846" cy="1556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" y="1313386"/>
            <a:ext cx="2958846" cy="1604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8558" y="1313386"/>
            <a:ext cx="2834641" cy="1604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" y="3266008"/>
            <a:ext cx="2958846" cy="1480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IN" sz="1100" dirty="0"/>
          </a:p>
          <a:p>
            <a:r>
              <a:rPr lang="en-IN" sz="1100" dirty="0"/>
              <a:t>VSJCVNM-AXIS-RTL-MAY24-05264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489" y="834172"/>
            <a:ext cx="49648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IN" sz="1100" b="1" dirty="0"/>
              <a:t>HARDWIN CONSTRUCTION PVT LTD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502728"/>
            <a:ext cx="2787187" cy="1755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353656"/>
            <a:ext cx="2787187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0947"/>
            <a:ext cx="2971799" cy="1726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08193"/>
            <a:ext cx="29717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3656"/>
            <a:ext cx="29717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5708193"/>
            <a:ext cx="2787187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IN" sz="1100" dirty="0"/>
          </a:p>
          <a:p>
            <a:endParaRPr lang="en-IN" sz="1100" dirty="0" smtClean="0"/>
          </a:p>
          <a:p>
            <a:endParaRPr lang="en-IN" sz="1100" dirty="0"/>
          </a:p>
          <a:p>
            <a:r>
              <a:rPr lang="en-IN" sz="1100" dirty="0"/>
              <a:t>VSJCVNM-AXIS-RTL-MAY24-05264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689" y="810944"/>
            <a:ext cx="49648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IN" sz="1100" b="1" dirty="0"/>
              <a:t>HARDWIN CONSTRUCTION PVT LTD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3524" y="1154316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75273"/>
            <a:ext cx="6324599" cy="3393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5925"/>
            <a:ext cx="6324599" cy="3500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endParaRPr lang="en-IN" sz="1100" dirty="0"/>
          </a:p>
          <a:p>
            <a:endParaRPr lang="en-IN" sz="1100" dirty="0" smtClean="0"/>
          </a:p>
          <a:p>
            <a:endParaRPr lang="en-IN" sz="1100" dirty="0"/>
          </a:p>
          <a:p>
            <a:r>
              <a:rPr lang="en-IN" sz="1100" dirty="0"/>
              <a:t>VSJCVNM-AXIS-RTL-MAY24-05264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689" y="843806"/>
            <a:ext cx="49648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PHOTOGRAPHS OF PROPERTY OF CUSTOMER </a:t>
            </a:r>
            <a:r>
              <a:rPr lang="en-IN" sz="1100" b="1" dirty="0"/>
              <a:t>HARDWIN CONSTRUCTION PVT LTD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506" y="1154316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Govt. Rate :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" y="1541770"/>
            <a:ext cx="6354147" cy="3391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6374" y="4516829"/>
            <a:ext cx="2709056" cy="4495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79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325</cp:revision>
  <cp:lastPrinted>2020-06-30T10:40:11Z</cp:lastPrinted>
  <dcterms:created xsi:type="dcterms:W3CDTF">2006-08-16T00:00:00Z</dcterms:created>
  <dcterms:modified xsi:type="dcterms:W3CDTF">2024-05-21T07:45:28Z</dcterms:modified>
</cp:coreProperties>
</file>