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434" autoAdjust="0"/>
  </p:normalViewPr>
  <p:slideViewPr>
    <p:cSldViewPr>
      <p:cViewPr>
        <p:scale>
          <a:sx n="75" d="100"/>
          <a:sy n="75" d="100"/>
        </p:scale>
        <p:origin x="1620" y="5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762526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VSJCVNM-RBL-RTL-JUL25-12779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 err="1"/>
              <a:t>Shweta</a:t>
            </a:r>
            <a:r>
              <a:rPr lang="en-US" sz="1200" dirty="0"/>
              <a:t> </a:t>
            </a:r>
            <a:r>
              <a:rPr lang="en-US" sz="1200" dirty="0" err="1"/>
              <a:t>Sachin</a:t>
            </a:r>
            <a:r>
              <a:rPr lang="en-US" sz="1200" dirty="0"/>
              <a:t> Singh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5" y="5988972"/>
            <a:ext cx="3200400" cy="234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8592"/>
            <a:ext cx="3200400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79" y="1187278"/>
            <a:ext cx="2956601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3622081"/>
            <a:ext cx="3188842" cy="2199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78" y="5988972"/>
            <a:ext cx="2944921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CB6BD-CA7E-4316-9855-C7D4D1257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78" y="3597768"/>
            <a:ext cx="2956601" cy="2199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873989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VSJCVNM-RBL-RTL-JUL25-12779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 err="1"/>
              <a:t>Shweta</a:t>
            </a:r>
            <a:r>
              <a:rPr lang="en-US" sz="1200" dirty="0"/>
              <a:t> </a:t>
            </a:r>
            <a:r>
              <a:rPr lang="en-US" sz="1200" dirty="0" err="1"/>
              <a:t>Sachin</a:t>
            </a:r>
            <a:r>
              <a:rPr lang="en-US" sz="1200" dirty="0"/>
              <a:t> Singh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46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15" y="1226370"/>
            <a:ext cx="1557241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21617"/>
            <a:ext cx="3046563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8" y="1226370"/>
            <a:ext cx="3113409" cy="2078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4BE73A-67E4-4961-866C-5BE23A614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76893"/>
            <a:ext cx="2995741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16CF69-A579-423E-8F31-C3D79E192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8" y="3440953"/>
            <a:ext cx="3071939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8362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VSJCVNM-RBL-RTL-JUL25-12779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 err="1"/>
              <a:t>Shweta</a:t>
            </a:r>
            <a:r>
              <a:rPr lang="en-US" sz="1200" dirty="0"/>
              <a:t> </a:t>
            </a:r>
            <a:r>
              <a:rPr lang="en-US" sz="1200" dirty="0" err="1"/>
              <a:t>Sachin</a:t>
            </a:r>
            <a:r>
              <a:rPr lang="en-US" sz="1200" dirty="0"/>
              <a:t> Singh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9925"/>
            <a:ext cx="5562600" cy="2875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5562600" cy="2963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VSJCVNM-RBL-RTL-JUL25-12779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10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 err="1"/>
              <a:t>Shweta</a:t>
            </a:r>
            <a:r>
              <a:rPr lang="en-US" sz="1200" dirty="0"/>
              <a:t> </a:t>
            </a:r>
            <a:r>
              <a:rPr lang="en-US" sz="1200" dirty="0" err="1"/>
              <a:t>Sachin</a:t>
            </a:r>
            <a:r>
              <a:rPr lang="en-US" sz="1200" dirty="0"/>
              <a:t> Singh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8" y="1981200"/>
            <a:ext cx="5621363" cy="3897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90</Words>
  <Application>Microsoft Office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346</cp:revision>
  <cp:lastPrinted>2023-04-13T07:05:40Z</cp:lastPrinted>
  <dcterms:created xsi:type="dcterms:W3CDTF">2006-08-16T00:00:00Z</dcterms:created>
  <dcterms:modified xsi:type="dcterms:W3CDTF">2025-07-15T05:17:04Z</dcterms:modified>
</cp:coreProperties>
</file>