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2" r:id="rId2"/>
    <p:sldId id="260" r:id="rId3"/>
    <p:sldId id="261" r:id="rId4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434" autoAdjust="0"/>
  </p:normalViewPr>
  <p:slideViewPr>
    <p:cSldViewPr>
      <p:cViewPr>
        <p:scale>
          <a:sx n="100" d="100"/>
          <a:sy n="100" d="100"/>
        </p:scale>
        <p:origin x="1272" y="-2202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21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19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47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78362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endParaRPr lang="en-IN" sz="1100" dirty="0"/>
          </a:p>
          <a:p>
            <a:r>
              <a:rPr lang="en-IN" sz="1100" dirty="0" smtClean="0"/>
              <a:t>VSJCVNM-AXIS-RTL-JUL25-13067</a:t>
            </a:r>
            <a:r>
              <a:rPr lang="en-IN" sz="1100" dirty="0"/>
              <a:t>		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990" y="713567"/>
            <a:ext cx="6186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Property Photographs </a:t>
            </a:r>
            <a:r>
              <a:rPr lang="en-US" sz="1400" b="1" dirty="0"/>
              <a:t>:Mr. Manish </a:t>
            </a:r>
            <a:r>
              <a:rPr lang="en-US" sz="1400" b="1" dirty="0" err="1" smtClean="0"/>
              <a:t>Mishrav</a:t>
            </a:r>
            <a:r>
              <a:rPr lang="en-US" sz="1400" b="1" dirty="0" smtClean="0"/>
              <a:t>.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24600" y="878561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</a:t>
            </a:r>
            <a:endParaRPr lang="en-IN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3717" y="607280"/>
            <a:ext cx="1575910" cy="28003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7110" y="2331508"/>
            <a:ext cx="1609123" cy="28003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9671" y="2375462"/>
            <a:ext cx="1617011" cy="27045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1602" y="656554"/>
            <a:ext cx="1573150" cy="27045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4112" y="4094863"/>
            <a:ext cx="1644641" cy="27908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0689" y="4142832"/>
            <a:ext cx="1634973" cy="27045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6328" y="6024134"/>
            <a:ext cx="1700212" cy="27908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7021" y="6086223"/>
            <a:ext cx="1700211" cy="26666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143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1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VSJCVNM-AXIS-RTL-JUL25-13067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700" y="752262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Google Maps </a:t>
            </a:r>
            <a:r>
              <a:rPr lang="en-US" sz="1400" b="1" dirty="0"/>
              <a:t>:Mr. Manish </a:t>
            </a:r>
            <a:r>
              <a:rPr lang="en-US" sz="1400" b="1" dirty="0" smtClean="0"/>
              <a:t>Mishra.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248400" y="8799599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</a:t>
            </a:r>
          </a:p>
          <a:p>
            <a:endParaRPr lang="en-IN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37478"/>
            <a:ext cx="5416751" cy="32345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257800"/>
            <a:ext cx="5416751" cy="32451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579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1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VSJCVNM-AXIS-RTL-JUL25-13067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8400" y="8799599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4</a:t>
            </a:r>
          </a:p>
          <a:p>
            <a:endParaRPr lang="en-IN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42900" y="752879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Layout </a:t>
            </a:r>
            <a:r>
              <a:rPr lang="en-US" sz="1400" b="1" dirty="0" smtClean="0"/>
              <a:t>:</a:t>
            </a:r>
            <a:r>
              <a:rPr lang="en-US" sz="1400" b="1" dirty="0" smtClean="0"/>
              <a:t>Mr</a:t>
            </a:r>
            <a:r>
              <a:rPr lang="en-US" sz="1400" b="1" dirty="0"/>
              <a:t>. Manish </a:t>
            </a:r>
            <a:r>
              <a:rPr lang="en-US" sz="1400" b="1" dirty="0" smtClean="0"/>
              <a:t>Mishra.</a:t>
            </a:r>
            <a:endParaRPr lang="en-US" sz="1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578146"/>
            <a:ext cx="5410199" cy="2813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3599" y="1"/>
            <a:ext cx="2895600" cy="53340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7280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3272</TotalTime>
  <Words>47</Words>
  <Application>Microsoft Office PowerPoint</Application>
  <PresentationFormat>On-screen Show (4:3)</PresentationFormat>
  <Paragraphs>16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VSJC</cp:lastModifiedBy>
  <cp:revision>428</cp:revision>
  <cp:lastPrinted>2024-05-30T07:02:28Z</cp:lastPrinted>
  <dcterms:created xsi:type="dcterms:W3CDTF">2006-08-16T00:00:00Z</dcterms:created>
  <dcterms:modified xsi:type="dcterms:W3CDTF">2025-07-05T10:29:00Z</dcterms:modified>
</cp:coreProperties>
</file>