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 varScale="1">
        <p:scale>
          <a:sx n="52" d="100"/>
          <a:sy n="52" d="100"/>
        </p:scale>
        <p:origin x="1920" y="90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 smtClean="0"/>
              <a:t>VSJCVNM-AXIS-RTL-JAN25-32330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CUSTOMER: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Site Photo</a:t>
            </a:r>
            <a:endParaRPr lang="en-IN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0" y="3629110"/>
            <a:ext cx="3016294" cy="23419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6" y="905789"/>
            <a:ext cx="3016294" cy="25465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" y="924149"/>
            <a:ext cx="3077158" cy="25292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2" y="3629110"/>
            <a:ext cx="3072882" cy="23419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2" y="6122968"/>
            <a:ext cx="3075992" cy="24881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32" y="6147849"/>
            <a:ext cx="3048951" cy="2462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 smtClean="0"/>
              <a:t>VSJCVNM-AXIS-RTL-JAN25-32330  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Site Photo</a:t>
            </a:r>
            <a:endParaRPr lang="en-IN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67" y="3657099"/>
            <a:ext cx="2842483" cy="23545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9" y="957986"/>
            <a:ext cx="3355521" cy="25472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8" y="3675249"/>
            <a:ext cx="3364852" cy="23364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47" y="938831"/>
            <a:ext cx="2848703" cy="25663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67141"/>
            <a:ext cx="63733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 smtClean="0"/>
              <a:t>VSJCVNM-AXIS-RTL-JAN25-32330        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Google Maps </a:t>
            </a:r>
            <a:r>
              <a:rPr lang="en-US" sz="1100" b="1" dirty="0"/>
              <a:t>: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4" y="4920426"/>
            <a:ext cx="6106430" cy="32218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4" y="1459866"/>
            <a:ext cx="6138766" cy="32647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9050" y="8532265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 smtClean="0"/>
              <a:t>VSJCVNM-AXIS-RTL-JAN25-32330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2880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smtClean="0"/>
              <a:t>CUSTOMER: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Site Layout </a:t>
            </a:r>
            <a:r>
              <a:rPr lang="en-US" sz="1100" b="1" dirty="0"/>
              <a:t>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64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366</cp:revision>
  <cp:lastPrinted>2020-06-30T10:40:11Z</cp:lastPrinted>
  <dcterms:created xsi:type="dcterms:W3CDTF">2006-08-16T00:00:00Z</dcterms:created>
  <dcterms:modified xsi:type="dcterms:W3CDTF">2025-08-04T09:56:29Z</dcterms:modified>
</cp:coreProperties>
</file>