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58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039" autoAdjust="0"/>
  </p:normalViewPr>
  <p:slideViewPr>
    <p:cSldViewPr>
      <p:cViewPr>
        <p:scale>
          <a:sx n="100" d="100"/>
          <a:sy n="100" d="100"/>
        </p:scale>
        <p:origin x="864" y="-7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5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VSJCVNM-RBL-RTL-JUL25-13114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402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200" b="1" dirty="0" smtClean="0"/>
              <a:t>: </a:t>
            </a:r>
            <a:r>
              <a:rPr lang="en-US" sz="1200" b="1" dirty="0"/>
              <a:t>SHALINI GOENKA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2" y="3651318"/>
            <a:ext cx="2971796" cy="2063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2" y="1239838"/>
            <a:ext cx="2971796" cy="2183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0" y="1239838"/>
            <a:ext cx="3083660" cy="2222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0" y="3626335"/>
            <a:ext cx="3106370" cy="2159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99" y="6134081"/>
            <a:ext cx="2958971" cy="2222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11246"/>
            <a:ext cx="3258768" cy="2222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VSJCVNM-RBL-RTL-JUL25-13114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402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200" b="1" dirty="0" smtClean="0"/>
              <a:t>: </a:t>
            </a:r>
            <a:r>
              <a:rPr lang="en-US" sz="1200" b="1" dirty="0"/>
              <a:t>SHALINI GOENKA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70" y="3651318"/>
            <a:ext cx="3159860" cy="2063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2" y="1239838"/>
            <a:ext cx="2971796" cy="2183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1" y="1239838"/>
            <a:ext cx="3106368" cy="2222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1" y="3626335"/>
            <a:ext cx="3106368" cy="2159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71" y="6139865"/>
            <a:ext cx="3142028" cy="2159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1" y="6137517"/>
            <a:ext cx="3142028" cy="21596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62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VSJCVNM-RBL-RTL-JUL25-13114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402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200" b="1" smtClean="0"/>
              <a:t>: </a:t>
            </a:r>
            <a:r>
              <a:rPr lang="en-US" sz="1200" b="1"/>
              <a:t>SHALINI GOENKA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2" y="4909823"/>
            <a:ext cx="5276016" cy="2831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2" y="1589511"/>
            <a:ext cx="5527956" cy="29503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593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51</Words>
  <Application>Microsoft Office PowerPoint</Application>
  <PresentationFormat>On-screen Show (4:3)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VSJC-09</cp:lastModifiedBy>
  <cp:revision>402</cp:revision>
  <cp:lastPrinted>2023-10-12T12:41:17Z</cp:lastPrinted>
  <dcterms:created xsi:type="dcterms:W3CDTF">2006-08-16T00:00:00Z</dcterms:created>
  <dcterms:modified xsi:type="dcterms:W3CDTF">2025-08-02T07:54:25Z</dcterms:modified>
</cp:coreProperties>
</file>