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62" d="100"/>
          <a:sy n="62" d="100"/>
        </p:scale>
        <p:origin x="2208" y="7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VSJCVNM-AXIS-RTL-JUL25-13134                                                                                                                  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473" y="510637"/>
            <a:ext cx="4608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100" b="1" dirty="0" smtClean="0"/>
              <a:t>: </a:t>
            </a:r>
            <a:r>
              <a:rPr lang="en-US" sz="1100" b="1" dirty="0" err="1" smtClean="0"/>
              <a:t>Parmeshwar</a:t>
            </a:r>
            <a:r>
              <a:rPr lang="en-US" sz="1100" b="1" dirty="0" smtClean="0"/>
              <a:t> </a:t>
            </a:r>
            <a:r>
              <a:rPr lang="en-US" sz="1100" b="1" dirty="0"/>
              <a:t>Metal Industries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6" y="888551"/>
            <a:ext cx="3016294" cy="20070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" y="888552"/>
            <a:ext cx="3045874" cy="20070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6" y="4863199"/>
            <a:ext cx="3016294" cy="18344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8" y="4850950"/>
            <a:ext cx="3051892" cy="1846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6" y="3022151"/>
            <a:ext cx="3016294" cy="17022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" y="3022152"/>
            <a:ext cx="3045874" cy="17022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85607"/>
            <a:ext cx="3048000" cy="18839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6" y="6785607"/>
            <a:ext cx="3016294" cy="18610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VSJCVNM-AXIS-RTL-JUL25-13134                                                                                                                    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991280"/>
            <a:ext cx="3240446" cy="1655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04" y="6991280"/>
            <a:ext cx="2879246" cy="1655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04" y="3135450"/>
            <a:ext cx="2879246" cy="1809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" y="3135450"/>
            <a:ext cx="3221396" cy="1809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" y="5108762"/>
            <a:ext cx="3221396" cy="17492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04" y="905790"/>
            <a:ext cx="2879246" cy="2066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04" y="5108761"/>
            <a:ext cx="2879246" cy="17492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" y="905790"/>
            <a:ext cx="3221396" cy="2066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VSJCVNM-AXIS-RTL-JUL25-13134                                                                                                                     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Google Maps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4" y="5113958"/>
            <a:ext cx="6177376" cy="34887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6" y="1415926"/>
            <a:ext cx="6177376" cy="3560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45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Microsoft account</cp:lastModifiedBy>
  <cp:revision>371</cp:revision>
  <cp:lastPrinted>2025-08-04T12:36:36Z</cp:lastPrinted>
  <dcterms:created xsi:type="dcterms:W3CDTF">2006-08-16T00:00:00Z</dcterms:created>
  <dcterms:modified xsi:type="dcterms:W3CDTF">2025-08-04T12:38:52Z</dcterms:modified>
</cp:coreProperties>
</file>