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5" r:id="rId3"/>
    <p:sldId id="266" r:id="rId4"/>
    <p:sldId id="261" r:id="rId5"/>
    <p:sldId id="259" r:id="rId6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 varScale="1">
        <p:scale>
          <a:sx n="48" d="100"/>
          <a:sy n="48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9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VSJCVNM-AXIS-RTL-JUL25-13175       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6826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 DARSHAN CREATION PVT LTD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868044"/>
            <a:ext cx="2971800" cy="17141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B698004-23C9-458E-970E-05E3B4A6F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2752541"/>
            <a:ext cx="2971800" cy="18003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A29FB6F-9D05-4629-A435-EE1E85FE19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12" y="2724340"/>
            <a:ext cx="2945411" cy="1847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054B70C-EF38-495E-8C13-C48245967F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4708035"/>
            <a:ext cx="2971800" cy="1847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70243F1-14FD-47CD-9AF8-467F2BF4F9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6812343"/>
            <a:ext cx="2971800" cy="1847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BBEBB37-625B-4763-972F-776C70BF01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12" y="6809397"/>
            <a:ext cx="2945411" cy="18476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1F5F56-9C11-4877-93A0-845DD0230B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13" y="862149"/>
            <a:ext cx="2945411" cy="17200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0E6E41E-FFCC-4240-9D27-4FB15484B3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0" y="4707435"/>
            <a:ext cx="2961633" cy="1847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VSJCVNM-AXIS-RTL-JUL25-13175       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6826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 DARSHAN CREATION PVT LTD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868044"/>
            <a:ext cx="2971800" cy="17141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B698004-23C9-458E-970E-05E3B4A6F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2752541"/>
            <a:ext cx="2971800" cy="18003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A29FB6F-9D05-4629-A435-EE1E85FE19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13" y="2724340"/>
            <a:ext cx="2945410" cy="1847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054B70C-EF38-495E-8C13-C48245967F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4708035"/>
            <a:ext cx="2971800" cy="1847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70243F1-14FD-47CD-9AF8-467F2BF4F9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6812343"/>
            <a:ext cx="2971799" cy="1847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BBEBB37-625B-4763-972F-776C70BF01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1" y="6809397"/>
            <a:ext cx="2961632" cy="18476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1F5F56-9C11-4877-93A0-845DD0230B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1" y="862149"/>
            <a:ext cx="2961632" cy="1720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0E6E41E-FFCC-4240-9D27-4FB15484B3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1" y="4707435"/>
            <a:ext cx="2961632" cy="1847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254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VSJCVNM-AXIS-RTL-JUL25-13175       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6826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 DARSHAN CREATION PVT LTD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868044"/>
            <a:ext cx="2971799" cy="17141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B698004-23C9-458E-970E-05E3B4A6F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2752541"/>
            <a:ext cx="2956559" cy="18003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A29FB6F-9D05-4629-A435-EE1E85FE19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1" y="2724340"/>
            <a:ext cx="2961632" cy="1847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054B70C-EF38-495E-8C13-C48245967F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4708035"/>
            <a:ext cx="2956559" cy="1847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70243F1-14FD-47CD-9AF8-467F2BF4F9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6812343"/>
            <a:ext cx="2956559" cy="1847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BBEBB37-625B-4763-972F-776C70BF01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0" y="6809397"/>
            <a:ext cx="2961631" cy="18476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1F5F56-9C11-4877-93A0-845DD0230B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1" y="862149"/>
            <a:ext cx="2961632" cy="1720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0E6E41E-FFCC-4240-9D27-4FB15484B3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1" y="4707435"/>
            <a:ext cx="2961631" cy="1847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598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VSJCVNM-AXIS-RTL-JUL25-13175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46826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 DARSHAN CREATION PVT LTD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415926"/>
            <a:ext cx="6170643" cy="32651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4869036"/>
            <a:ext cx="6170643" cy="35758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VSJCVNM-AXIS-RTL-JUN25-1</a:t>
            </a:r>
            <a:r>
              <a:rPr lang="en-IN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3175</a:t>
            </a:r>
            <a:r>
              <a:rPr lang="en-IN" sz="1100" dirty="0" smtClean="0"/>
              <a:t>                                                                                      </a:t>
            </a:r>
            <a:r>
              <a:rPr lang="en-IN" sz="1100" dirty="0" smtClean="0"/>
              <a:t>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47468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   DARSHAN CREATION PVT LTD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9" y="1676400"/>
            <a:ext cx="5818523" cy="30701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8" y="5034378"/>
            <a:ext cx="5818523" cy="30701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109</Words>
  <Application>Microsoft Office PowerPoint</Application>
  <PresentationFormat>On-screen Show (4:3)</PresentationFormat>
  <Paragraphs>34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DELL</cp:lastModifiedBy>
  <cp:revision>388</cp:revision>
  <cp:lastPrinted>2025-07-08T06:08:39Z</cp:lastPrinted>
  <dcterms:created xsi:type="dcterms:W3CDTF">2006-08-16T00:00:00Z</dcterms:created>
  <dcterms:modified xsi:type="dcterms:W3CDTF">2025-07-09T10:27:13Z</dcterms:modified>
</cp:coreProperties>
</file>