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9" r:id="rId4"/>
    <p:sldId id="258" r:id="rId5"/>
    <p:sldId id="261" r:id="rId6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080" y="7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VSJCVNM-AXIS-RTL-JUL25-13204                                                                                                    </a:t>
            </a:r>
            <a:endParaRPr lang="en-IN" sz="1100" dirty="0" smtClean="0"/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A V S R AND CO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1" y="5969062"/>
            <a:ext cx="3173044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8592"/>
            <a:ext cx="3186624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1187278"/>
            <a:ext cx="298173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1" y="3589347"/>
            <a:ext cx="317304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6031324"/>
            <a:ext cx="3033690" cy="2277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2" y="3531193"/>
            <a:ext cx="3015284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9351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VSJCVNM-AXIS-RTL-JUL25-13204</a:t>
            </a:r>
            <a:endParaRPr lang="en-IN" sz="1100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A V S R AND CO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97065"/>
            <a:ext cx="3072382" cy="2606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46" y="1226370"/>
            <a:ext cx="1557241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5997065"/>
            <a:ext cx="3173654" cy="2606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8" y="3576990"/>
            <a:ext cx="3113412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7" y="1236966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15" y="1226370"/>
            <a:ext cx="1557241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7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36966"/>
            <a:ext cx="3060188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8" y="1226370"/>
            <a:ext cx="3122760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6990"/>
            <a:ext cx="3060190" cy="211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/>
              <a:t>VSJCVNM-AXIS-RTL-JUL25-13204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A V S R AND </a:t>
            </a:r>
            <a:r>
              <a:rPr lang="en-US" sz="1200" dirty="0" smtClean="0"/>
              <a:t>CO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3076"/>
            <a:ext cx="5867398" cy="2968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36339"/>
            <a:ext cx="5867398" cy="3281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VSJCVNM-AXIS-RTL-JUL25-13204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3892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dirty="0"/>
              <a:t>A V S R AND CO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7C1BE-1C15-BC73-5D49-3857DCFBF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310" y="1683822"/>
            <a:ext cx="3433420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7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VSJCVNM-AXIS-RTL-JUL25-13204</a:t>
            </a:r>
            <a:endParaRPr lang="en-IN" sz="11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smtClean="0"/>
              <a:t>CUSTOMER </a:t>
            </a:r>
            <a:r>
              <a:rPr lang="en-US" sz="1200" b="1" smtClean="0"/>
              <a:t> </a:t>
            </a:r>
            <a:r>
              <a:rPr lang="en-US" sz="1200"/>
              <a:t>A V S R AND CO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" y="3012668"/>
            <a:ext cx="5791200" cy="28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114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VSJC-09</cp:lastModifiedBy>
  <cp:revision>341</cp:revision>
  <cp:lastPrinted>2023-04-13T07:05:40Z</cp:lastPrinted>
  <dcterms:created xsi:type="dcterms:W3CDTF">2006-08-16T00:00:00Z</dcterms:created>
  <dcterms:modified xsi:type="dcterms:W3CDTF">2025-07-11T07:44:00Z</dcterms:modified>
</cp:coreProperties>
</file>