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>
        <p:scale>
          <a:sx n="125" d="100"/>
          <a:sy n="125" d="100"/>
        </p:scale>
        <p:origin x="816" y="-3826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VSJCVNM-RBL-RTL-JULY 25-13890                                                                                               Page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31958"/>
            <a:ext cx="2914650" cy="22967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981517"/>
            <a:ext cx="3105150" cy="23362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6" y="3443956"/>
            <a:ext cx="3116424" cy="25260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00" y="3472260"/>
            <a:ext cx="2914650" cy="24977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6" y="6111567"/>
            <a:ext cx="3116424" cy="25484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113560"/>
            <a:ext cx="2914650" cy="25331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VSJCVNM-RBL-RTL-JULY 25-13890                                                                                                                  Page 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48782"/>
            <a:ext cx="3048000" cy="26282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05790"/>
            <a:ext cx="2914650" cy="27572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5790"/>
            <a:ext cx="3048000" cy="27572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VSJCVNM-RBL-RTL-JULY 25-13890                                                                                                                  Page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6" y="5111644"/>
            <a:ext cx="6228184" cy="32506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6" y="1438472"/>
            <a:ext cx="6228184" cy="33621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700672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VSJCVNM-RBL-RTL-JULY 25-</a:t>
            </a:r>
            <a:r>
              <a:rPr lang="en-US" sz="1100">
                <a:latin typeface="Cambria" pitchFamily="18" charset="0"/>
                <a:ea typeface="Calibri" pitchFamily="34" charset="0"/>
                <a:cs typeface="Times New Roman" pitchFamily="18" charset="0"/>
              </a:rPr>
              <a:t>13890</a:t>
            </a:r>
            <a:r>
              <a:rPr lang="en-IN" sz="1100"/>
              <a:t>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7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/>
              <a:t>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1" y="1520254"/>
            <a:ext cx="6105659" cy="32803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5" y="4981162"/>
            <a:ext cx="6081335" cy="35992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2608</TotalTime>
  <Words>86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Monika Dhumal</cp:lastModifiedBy>
  <cp:revision>372</cp:revision>
  <cp:lastPrinted>2020-06-30T10:40:11Z</cp:lastPrinted>
  <dcterms:created xsi:type="dcterms:W3CDTF">2006-08-16T00:00:00Z</dcterms:created>
  <dcterms:modified xsi:type="dcterms:W3CDTF">2025-07-11T13:10:16Z</dcterms:modified>
</cp:coreProperties>
</file>