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2" d="100"/>
          <a:sy n="52" d="100"/>
        </p:scale>
        <p:origin x="1920" y="90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 smtClean="0"/>
              <a:t>VSJCVNM-PNB-RTL-FEB25-35387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003" y="512981"/>
            <a:ext cx="3841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</a:t>
            </a:r>
            <a:r>
              <a:rPr lang="en-US" sz="1100" b="1" dirty="0" smtClean="0"/>
              <a:t>: GOVIND BODKE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68" y="1035241"/>
            <a:ext cx="2849731" cy="23688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3471"/>
            <a:ext cx="2971800" cy="23897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8" y="3518692"/>
            <a:ext cx="2998237" cy="2274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25" y="3493810"/>
            <a:ext cx="2837290" cy="22973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25" y="5984586"/>
            <a:ext cx="2837290" cy="2501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8" y="5945031"/>
            <a:ext cx="2978022" cy="2540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/>
              <a:t>VSJCVNM-PNB-RTL-FEB25-35387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905790"/>
            <a:ext cx="3164246" cy="2523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05790"/>
            <a:ext cx="2838450" cy="2523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02" y="6239787"/>
            <a:ext cx="2807348" cy="23713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3565286"/>
            <a:ext cx="3164246" cy="25226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02" y="3565285"/>
            <a:ext cx="2807348" cy="25226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239788"/>
            <a:ext cx="3164246" cy="23713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/>
              <a:t>VSJCVNM-PNB-RTL-FEB25-35387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3841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GOVIND BODKE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Google Maps </a:t>
            </a:r>
            <a:r>
              <a:rPr lang="en-US" sz="1100" b="1" dirty="0"/>
              <a:t>: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3321"/>
            <a:ext cx="6248400" cy="33435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1415926"/>
            <a:ext cx="6266996" cy="3521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684538"/>
            <a:ext cx="6582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/>
              <a:t>VSJCVNM-PNB-RTL-FEB25-35387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971" y="803479"/>
            <a:ext cx="3841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PHOTOGRAPHS OF PROPERTY OF CUSTOMER: GOVIND BODKE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470144" y="1154316"/>
            <a:ext cx="4965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Construction percentage &amp; NDMC parameter: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5562" r="36667" b="15031"/>
          <a:stretch/>
        </p:blipFill>
        <p:spPr>
          <a:xfrm>
            <a:off x="304800" y="4949027"/>
            <a:ext cx="6324600" cy="3735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5926"/>
            <a:ext cx="6324600" cy="3209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73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371</cp:revision>
  <cp:lastPrinted>2020-06-30T10:40:11Z</cp:lastPrinted>
  <dcterms:created xsi:type="dcterms:W3CDTF">2006-08-16T00:00:00Z</dcterms:created>
  <dcterms:modified xsi:type="dcterms:W3CDTF">2025-07-18T12:42:22Z</dcterms:modified>
</cp:coreProperties>
</file>