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58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75" d="100"/>
          <a:sy n="75" d="100"/>
        </p:scale>
        <p:origin x="1620" y="-468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585555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 </a:t>
            </a:r>
          </a:p>
          <a:p>
            <a:r>
              <a:rPr lang="en-IN" sz="1200" dirty="0"/>
              <a:t>VSJCVNM-RBL-RTL-JUL25-14098</a:t>
            </a:r>
          </a:p>
          <a:p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 </a:t>
            </a:r>
            <a:endParaRPr lang="en-IN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: </a:t>
            </a:r>
            <a:r>
              <a:rPr lang="en-US" sz="1200" b="1" dirty="0"/>
              <a:t>Payal Pharma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5950508"/>
            <a:ext cx="3193509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35" y="1187279"/>
            <a:ext cx="3167875" cy="2219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3858" y="1187278"/>
            <a:ext cx="2958988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3585360"/>
            <a:ext cx="3193509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942" y="5993336"/>
            <a:ext cx="3000822" cy="2250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941" y="3536931"/>
            <a:ext cx="3000822" cy="2250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93198"/>
            <a:ext cx="6400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050" dirty="0"/>
              <a:t>VSJCVNM-RBL-RTL-JUL25-14098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14375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050" b="1" dirty="0"/>
              <a:t>: </a:t>
            </a:r>
            <a:r>
              <a:rPr lang="en-US" sz="1100" b="1" dirty="0"/>
              <a:t>Payal Pharma.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5962196"/>
            <a:ext cx="3048000" cy="2403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1236966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640" y="5962196"/>
            <a:ext cx="2973118" cy="2403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640" y="1224871"/>
            <a:ext cx="2973118" cy="2141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236965"/>
            <a:ext cx="3047999" cy="2129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640" y="3571414"/>
            <a:ext cx="2973118" cy="2102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3571415"/>
            <a:ext cx="3048000" cy="2102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86030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200" dirty="0"/>
              <a:t>VSJCVNM-RBL-RTL-JUL25-14098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</a:t>
            </a:r>
            <a:r>
              <a:rPr lang="en-US" sz="1100" b="1" dirty="0"/>
              <a:t>: </a:t>
            </a:r>
            <a:r>
              <a:rPr lang="en-US" sz="1200" b="1" dirty="0"/>
              <a:t>Payal Pharma.</a:t>
            </a:r>
            <a:endParaRPr lang="en-US" sz="1200" dirty="0"/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462" y="1666628"/>
            <a:ext cx="5013275" cy="2959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319" y="4925484"/>
            <a:ext cx="4957561" cy="3238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55306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VSJCVNM-RBL-RTL-JUL25-14098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389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100" b="1" dirty="0"/>
              <a:t>: </a:t>
            </a:r>
            <a:r>
              <a:rPr lang="en-US" sz="1200" b="1" dirty="0"/>
              <a:t>Payal Pharma.</a:t>
            </a:r>
            <a:endParaRPr lang="en-IN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7C1BE-1C15-BC73-5D49-3857DCFBF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1593355"/>
            <a:ext cx="5791200" cy="2986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473104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Govt. Rate</a:t>
            </a:r>
            <a:endParaRPr lang="en-IN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1D1632-880E-FFAC-1215-D02ED1552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0381"/>
            <a:ext cx="5791200" cy="31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101</Words>
  <Application>Microsoft Office PowerPoint</Application>
  <PresentationFormat>On-screen Show (4:3)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 S Jadon</cp:lastModifiedBy>
  <cp:revision>350</cp:revision>
  <cp:lastPrinted>2023-04-13T07:05:40Z</cp:lastPrinted>
  <dcterms:created xsi:type="dcterms:W3CDTF">2006-08-16T00:00:00Z</dcterms:created>
  <dcterms:modified xsi:type="dcterms:W3CDTF">2025-07-14T13:20:13Z</dcterms:modified>
</cp:coreProperties>
</file>