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9" r:id="rId4"/>
    <p:sldId id="258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00" d="100"/>
          <a:sy n="100" d="100"/>
        </p:scale>
        <p:origin x="1080" y="312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585555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 </a:t>
            </a:r>
          </a:p>
          <a:p>
            <a:r>
              <a:rPr lang="en-IN" sz="1200" dirty="0"/>
              <a:t>VSJCVNM-RBL-RTL-JUL25-14155</a:t>
            </a:r>
          </a:p>
          <a:p>
            <a:r>
              <a:rPr lang="en-IN" sz="1100" dirty="0"/>
              <a:t>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 </a:t>
            </a:r>
            <a:endParaRPr lang="en-IN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761548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: </a:t>
            </a:r>
            <a:r>
              <a:rPr lang="en-US" sz="1200" b="1" dirty="0"/>
              <a:t>Mrs. Jidnyasa More.</a:t>
            </a:r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5950508"/>
            <a:ext cx="3193508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187279"/>
            <a:ext cx="3193508" cy="2219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2941" y="1187278"/>
            <a:ext cx="3000821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3585360"/>
            <a:ext cx="3193508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2942" y="5993336"/>
            <a:ext cx="3000820" cy="2250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2942" y="3536931"/>
            <a:ext cx="3000820" cy="2250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93198"/>
            <a:ext cx="64008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050" dirty="0"/>
              <a:t>VSJCVNM-RBL-RTL-JUL25-14155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14375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:</a:t>
            </a:r>
            <a:r>
              <a:rPr lang="en-US" sz="1050" b="1" dirty="0"/>
              <a:t>Mrs. Jidnyasa More.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5962196"/>
            <a:ext cx="3047998" cy="2403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638" y="5962196"/>
            <a:ext cx="2973116" cy="2403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639" y="1224871"/>
            <a:ext cx="2973116" cy="2141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1236965"/>
            <a:ext cx="3047998" cy="2129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638" y="3571414"/>
            <a:ext cx="2973116" cy="2102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3571415"/>
            <a:ext cx="3047998" cy="2102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2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86030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200" dirty="0"/>
              <a:t>VSJCVNM-RBL-RTL-JUL25-14155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</a:t>
            </a:r>
            <a:r>
              <a:rPr lang="en-US" sz="1100" b="1" dirty="0"/>
              <a:t>Mrs. Jidnyasa More. </a:t>
            </a:r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666628"/>
            <a:ext cx="5638800" cy="2959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4925484"/>
            <a:ext cx="5638800" cy="32389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55306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/>
              <a:t>VSJCVNM-RBL-RTL-JUL25-14155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4242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100" b="1" dirty="0"/>
              <a:t>Mrs. Jidnyasa More..</a:t>
            </a:r>
            <a:endParaRPr lang="en-IN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7C1BE-1C15-BC73-5D49-3857DCFBF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607107"/>
            <a:ext cx="5638799" cy="31101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3AB2E7-21E6-0BED-4BE0-F87BE7E48F56}"/>
              </a:ext>
            </a:extLst>
          </p:cNvPr>
          <p:cNvSpPr txBox="1"/>
          <p:nvPr/>
        </p:nvSpPr>
        <p:spPr>
          <a:xfrm>
            <a:off x="304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04800" y="473104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Govt. Rate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480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108</Words>
  <Application>Microsoft Office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 S Jadon</cp:lastModifiedBy>
  <cp:revision>354</cp:revision>
  <cp:lastPrinted>2023-04-13T07:05:40Z</cp:lastPrinted>
  <dcterms:created xsi:type="dcterms:W3CDTF">2006-08-16T00:00:00Z</dcterms:created>
  <dcterms:modified xsi:type="dcterms:W3CDTF">2025-07-16T11:17:13Z</dcterms:modified>
</cp:coreProperties>
</file>