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1039" autoAdjust="0"/>
  </p:normalViewPr>
  <p:slideViewPr>
    <p:cSldViewPr>
      <p:cViewPr>
        <p:scale>
          <a:sx n="100" d="100"/>
          <a:sy n="100" d="100"/>
        </p:scale>
        <p:origin x="864" y="-151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1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VSJCVNM-RBL-RTL-JUL25-14717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4769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200" b="1" dirty="0" smtClean="0"/>
              <a:t>: </a:t>
            </a:r>
            <a:r>
              <a:rPr lang="en-US" sz="1200" b="1" dirty="0"/>
              <a:t>Mr. Roshan </a:t>
            </a:r>
            <a:r>
              <a:rPr lang="en-US" sz="1200" b="1" dirty="0" err="1"/>
              <a:t>Sadanand</a:t>
            </a:r>
            <a:r>
              <a:rPr lang="en-US" sz="1200" b="1" dirty="0"/>
              <a:t> Vaidya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2" y="3651318"/>
            <a:ext cx="2971796" cy="2063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2" y="1239838"/>
            <a:ext cx="2971796" cy="21835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0" y="1239838"/>
            <a:ext cx="3106370" cy="2222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3" y="6033064"/>
            <a:ext cx="2971794" cy="20593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0" y="6026977"/>
            <a:ext cx="3088540" cy="2065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0" y="3626335"/>
            <a:ext cx="3106370" cy="21596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VSJCVNM-RBL-RTL-JUL25-14717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4769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200" b="1" dirty="0" smtClean="0"/>
              <a:t>: </a:t>
            </a:r>
            <a:r>
              <a:rPr lang="en-US" sz="1200" b="1" dirty="0"/>
              <a:t>Mr. Roshan </a:t>
            </a:r>
            <a:r>
              <a:rPr lang="en-US" sz="1200" b="1" dirty="0" err="1"/>
              <a:t>Sadanand</a:t>
            </a:r>
            <a:r>
              <a:rPr lang="en-US" sz="1200" b="1" dirty="0"/>
              <a:t> Vaidya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1" y="1222197"/>
            <a:ext cx="2953968" cy="2130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1" y="3659892"/>
            <a:ext cx="2953968" cy="2130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2" y="1222197"/>
            <a:ext cx="3124196" cy="2130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3" y="6249546"/>
            <a:ext cx="3142026" cy="2130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1" y="6230496"/>
            <a:ext cx="2953966" cy="2130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2" y="3698345"/>
            <a:ext cx="3124198" cy="21306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431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VSJCVNM-RBL-RTL-JUL25-14717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4769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200" b="1" dirty="0" smtClean="0"/>
              <a:t>: </a:t>
            </a:r>
            <a:r>
              <a:rPr lang="en-US" sz="1200" b="1" dirty="0"/>
              <a:t>Mr. Roshan </a:t>
            </a:r>
            <a:r>
              <a:rPr lang="en-US" sz="1200" b="1" dirty="0" err="1"/>
              <a:t>Sadanand</a:t>
            </a:r>
            <a:r>
              <a:rPr lang="en-US" sz="1200" b="1" dirty="0"/>
              <a:t> Vaidya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1" y="4802188"/>
            <a:ext cx="5128317" cy="3046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1" y="1481137"/>
            <a:ext cx="5128317" cy="3167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593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2999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VSJCVNM-RBL-RTL-JUL25-14717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4769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200" b="1" dirty="0" smtClean="0"/>
              <a:t>: </a:t>
            </a:r>
            <a:r>
              <a:rPr lang="en-US" sz="1200" b="1" dirty="0"/>
              <a:t>Mr. Roshan </a:t>
            </a:r>
            <a:r>
              <a:rPr lang="en-US" sz="1200" b="1" dirty="0" err="1"/>
              <a:t>Sadanand</a:t>
            </a:r>
            <a:r>
              <a:rPr lang="en-US" sz="1200" b="1" dirty="0"/>
              <a:t> Vaidya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8" y="2180285"/>
            <a:ext cx="5839819" cy="1902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8" y="5213896"/>
            <a:ext cx="5833226" cy="26347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143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80</Words>
  <Application>Microsoft Office PowerPoint</Application>
  <PresentationFormat>On-screen Show (4:3)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VSJC-09</cp:lastModifiedBy>
  <cp:revision>401</cp:revision>
  <cp:lastPrinted>2023-10-12T12:41:17Z</cp:lastPrinted>
  <dcterms:created xsi:type="dcterms:W3CDTF">2006-08-16T00:00:00Z</dcterms:created>
  <dcterms:modified xsi:type="dcterms:W3CDTF">2025-07-22T12:41:13Z</dcterms:modified>
</cp:coreProperties>
</file>