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1" r:id="rId5"/>
    <p:sldId id="259" r:id="rId6"/>
    <p:sldId id="265" r:id="rId7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434" autoAdjust="0"/>
  </p:normalViewPr>
  <p:slideViewPr>
    <p:cSldViewPr>
      <p:cViewPr>
        <p:scale>
          <a:sx n="100" d="100"/>
          <a:sy n="100" d="100"/>
        </p:scale>
        <p:origin x="1354" y="-2366"/>
      </p:cViewPr>
      <p:guideLst>
        <p:guide orient="horz" pos="288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31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57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7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92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3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47650" y="392747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9050" y="-64453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526462"/>
            <a:ext cx="63246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endParaRPr lang="en-GB" sz="1100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VSJCVNM-AXIS-RTL-JUN25-14501                                                                                                                     Page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4477" y="510639"/>
            <a:ext cx="42082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  BEENA GIRISH BIYANI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8554" y="64418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ighlight>
                  <a:srgbClr val="FFFF00"/>
                </a:highlight>
              </a:rPr>
              <a:t>Site Photo – Office No 201</a:t>
            </a:r>
            <a:endParaRPr lang="en-IN" sz="1100" dirty="0">
              <a:highlight>
                <a:srgbClr val="FFFF00"/>
              </a:highligh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900566"/>
            <a:ext cx="304799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3CDA01-B98D-4606-A0D5-AA4E82A0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900566"/>
            <a:ext cx="304799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6CDECA-574D-4AFF-9F29-85C34CC8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" y="2871291"/>
            <a:ext cx="304799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ABF078-649C-4386-89D0-9DDB09405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2871291"/>
            <a:ext cx="304799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438FD9-C55E-4401-874C-0641B8E5D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4836792"/>
            <a:ext cx="305568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A16EDF1-8242-4E01-AC72-7C96252EAF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4836792"/>
            <a:ext cx="305568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7F09AE-9A91-42CF-AE17-418F3F6FB1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797284"/>
            <a:ext cx="307473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7AB2AF-210B-434B-8876-9CA794C509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6803959"/>
            <a:ext cx="3084152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888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47650" y="392747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9050" y="-64453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526462"/>
            <a:ext cx="63246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endParaRPr lang="en-GB" sz="1100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VSJCVNM-AXIS-RTL-JUN25-14501                                                                                                                     Page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4477" y="510639"/>
            <a:ext cx="42082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  BEENA GIRISH BIYANI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8554" y="64418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Site Photo Office No 202 &amp; 203</a:t>
            </a:r>
            <a:endParaRPr lang="en-IN" sz="11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312309-60B1-4AE0-925A-290514611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7" y="900566"/>
            <a:ext cx="305568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4B433D-A2D2-479A-AC5C-C8B3CA520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47" y="2859607"/>
            <a:ext cx="305568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23996A-615F-4033-A013-7507BB1ED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4836792"/>
            <a:ext cx="305568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CDFBE6-7547-49DF-BAEF-994278896D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7" y="4836792"/>
            <a:ext cx="305568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310CF4-75FD-407B-AC7C-CE7D7E8E0B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797284"/>
            <a:ext cx="307473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A45BE9-1488-4E4E-9BA7-AE13354E50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7" y="6803959"/>
            <a:ext cx="305568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ED90C98-FD29-465E-BBF1-8D52C29F38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" y="900566"/>
            <a:ext cx="3047995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1E81559-5C91-4611-A27A-B5AA5BDA57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871291"/>
            <a:ext cx="3055686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590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47650" y="392747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9050" y="-64453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526462"/>
            <a:ext cx="63246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endParaRPr lang="en-GB" sz="1100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VSJCVNM-AXIS-RTL-JUN25-14501                                                                                                                     Page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4477" y="510639"/>
            <a:ext cx="42082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  BEENA GIRISH BIYANI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8554" y="64418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Site Photo</a:t>
            </a:r>
            <a:endParaRPr lang="en-IN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" y="900566"/>
            <a:ext cx="304799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3CDA01-B98D-4606-A0D5-AA4E82A01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900566"/>
            <a:ext cx="3055688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6CDECA-574D-4AFF-9F29-85C34CC85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" y="2871291"/>
            <a:ext cx="3047996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ABF078-649C-4386-89D0-9DDB09405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48" y="2871291"/>
            <a:ext cx="3047996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438FD9-C55E-4401-874C-0641B8E5D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9" y="4836792"/>
            <a:ext cx="3055687" cy="1847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0753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8600" y="8482502"/>
            <a:ext cx="64495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VSJCVNM-AXIS-RTL-JUN25-14501                                                                                                                     Page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087" y="806034"/>
            <a:ext cx="42979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      BEENA GIRISH BIYANI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46770" y="1154316"/>
            <a:ext cx="1024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Google Maps :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4" y="1463530"/>
            <a:ext cx="6324599" cy="31699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4" y="4898374"/>
            <a:ext cx="6324599" cy="35172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552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8600" y="8700672"/>
            <a:ext cx="64008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</a:t>
            </a:r>
            <a:r>
              <a:rPr lang="en-US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4501</a:t>
            </a:r>
            <a:r>
              <a:rPr lang="en-IN" sz="1100" dirty="0"/>
              <a:t>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9</a:t>
            </a:r>
            <a:endParaRPr kumimoji="0" lang="en-GB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2615" y="805484"/>
            <a:ext cx="42723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    BEENA GIRISH BIYANI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0619" y="1154316"/>
            <a:ext cx="756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Gov Rate:</a:t>
            </a:r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2C7045-E4D7-47CF-ABD6-501B878E3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6096000" cy="51260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326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8600" y="8700672"/>
            <a:ext cx="64008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VSJCVNM-AXIS-RTL-JUN25-1</a:t>
            </a:r>
            <a:r>
              <a:rPr lang="en-US" sz="1100">
                <a:latin typeface="Cambria" pitchFamily="18" charset="0"/>
                <a:ea typeface="Calibri" pitchFamily="34" charset="0"/>
                <a:cs typeface="Times New Roman" pitchFamily="18" charset="0"/>
              </a:rPr>
              <a:t>4501</a:t>
            </a:r>
            <a:r>
              <a:rPr lang="en-IN" sz="1100"/>
              <a:t>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10</a:t>
            </a:r>
            <a:endParaRPr kumimoji="0" lang="en-GB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2615" y="805484"/>
            <a:ext cx="42723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    BEENA GIRISH BIYANI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6077" y="1154316"/>
            <a:ext cx="9060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Site Layout :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82854"/>
            <a:ext cx="6096000" cy="30701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2C7045-E4D7-47CF-ABD6-501B878E3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5419928"/>
            <a:ext cx="6076950" cy="30701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1137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2711</TotalTime>
  <Words>158</Words>
  <Application>Microsoft Office PowerPoint</Application>
  <PresentationFormat>On-screen Show (4:3)</PresentationFormat>
  <Paragraphs>40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Monika Dhumal</cp:lastModifiedBy>
  <cp:revision>383</cp:revision>
  <cp:lastPrinted>2025-06-23T10:53:05Z</cp:lastPrinted>
  <dcterms:created xsi:type="dcterms:W3CDTF">2006-08-16T00:00:00Z</dcterms:created>
  <dcterms:modified xsi:type="dcterms:W3CDTF">2025-07-23T07:11:58Z</dcterms:modified>
</cp:coreProperties>
</file>