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2" r:id="rId3"/>
    <p:sldId id="263" r:id="rId4"/>
    <p:sldId id="259" r:id="rId5"/>
    <p:sldId id="258" r:id="rId6"/>
  </p:sldIdLst>
  <p:sldSz cx="6858000" cy="9144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36" autoAdjust="0"/>
    <p:restoredTop sz="94434" autoAdjust="0"/>
  </p:normalViewPr>
  <p:slideViewPr>
    <p:cSldViewPr>
      <p:cViewPr>
        <p:scale>
          <a:sx n="75" d="100"/>
          <a:sy n="75" d="100"/>
        </p:scale>
        <p:origin x="1620" y="-1476"/>
      </p:cViewPr>
      <p:guideLst>
        <p:guide orient="horz" pos="2880"/>
        <p:guide pos="216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988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>
              <a:defRPr sz="1200"/>
            </a:lvl1pPr>
          </a:lstStyle>
          <a:p>
            <a:fld id="{B4E69EE1-E4FC-4F83-A551-86E6BF70C057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6638" y="719138"/>
            <a:ext cx="27019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3" tIns="46877" rIns="93753" bIns="468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694" y="4560270"/>
            <a:ext cx="5851823" cy="4321453"/>
          </a:xfrm>
          <a:prstGeom prst="rect">
            <a:avLst/>
          </a:prstGeom>
        </p:spPr>
        <p:txBody>
          <a:bodyPr vert="horz" lIns="93753" tIns="46877" rIns="93753" bIns="468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988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>
              <a:defRPr sz="1200"/>
            </a:lvl1pPr>
          </a:lstStyle>
          <a:p>
            <a:fld id="{EEB583DB-8516-4CDF-B850-26E0031C3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18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83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306E6-7D24-6988-5F3E-0DEC74ABB8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99997B-A999-BAEC-B809-9F73FD10F0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D8AA30-1CC0-92CA-8D68-17D423FD97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196A4A-53B4-A770-8238-3583941E26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606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89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48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14973" y="8686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14973" y="8670193"/>
            <a:ext cx="64008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sz="1100" dirty="0"/>
              <a:t> </a:t>
            </a:r>
            <a:r>
              <a:rPr lang="en-IN" sz="1200" dirty="0"/>
              <a:t>VSJCVNM-AXIS-RTL-JUL25-14547</a:t>
            </a:r>
          </a:p>
          <a:p>
            <a:r>
              <a:rPr lang="en-IN" sz="1100" dirty="0"/>
              <a:t>                                                                                           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1 </a:t>
            </a:r>
            <a:endParaRPr lang="en-IN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755886"/>
            <a:ext cx="73906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 : Suhan Aerosol.</a:t>
            </a:r>
            <a:endParaRPr lang="en-US" sz="1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878B0B-B6CF-D100-36CC-331BE51C8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364" y="5950508"/>
            <a:ext cx="3070634" cy="23819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02AC18-9E12-C1EC-B4B2-3A6056EC37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364" y="1198592"/>
            <a:ext cx="3070634" cy="22079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FFF754-D024-63E9-0E7E-D37E34841C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4631" y="1187278"/>
            <a:ext cx="3000819" cy="22192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A009439-F277-5AF5-BB5D-FB7C42970A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364" y="3585360"/>
            <a:ext cx="3070634" cy="22079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AF0CCE-62BE-A3DA-90ED-E66586ED86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3771" y="5992442"/>
            <a:ext cx="2922537" cy="22524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41E0BF9-0978-135C-B2BA-0DEA41E3F2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3772" y="3585359"/>
            <a:ext cx="2922537" cy="22030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781657"/>
            <a:ext cx="64008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sz="1200" dirty="0"/>
              <a:t>VSJCVNM-AXIS-RTL-JUL25-14547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</a:pPr>
            <a:r>
              <a:rPr lang="en-IN" sz="1100" b="1" dirty="0"/>
              <a:t>                    </a:t>
            </a:r>
            <a:r>
              <a:rPr lang="en-IN" sz="1100" dirty="0"/>
              <a:t>                                                                                     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714375"/>
            <a:ext cx="73906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 </a:t>
            </a:r>
            <a:r>
              <a:rPr lang="en-US" sz="1050" b="1" dirty="0"/>
              <a:t>: </a:t>
            </a:r>
            <a:r>
              <a:rPr lang="en-US" sz="1100" b="1" dirty="0"/>
              <a:t>Suhan Aerosol.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878B0B-B6CF-D100-36CC-331BE51C86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5962196"/>
            <a:ext cx="2986797" cy="24036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AF0CCE-62BE-A3DA-90ED-E66586ED86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6402" y="5905835"/>
            <a:ext cx="3062998" cy="23923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41E0BF9-0978-135C-B2BA-0DEA41E3F2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6402" y="1224871"/>
            <a:ext cx="3062998" cy="21418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D02AC18-9E12-C1EC-B4B2-3A6056EC37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1233802"/>
            <a:ext cx="2986798" cy="2129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AFFF754-D024-63E9-0E7E-D37E34841C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6402" y="3576990"/>
            <a:ext cx="3062998" cy="21186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A009439-F277-5AF5-BB5D-FB7C42970AE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3576990"/>
            <a:ext cx="2986798" cy="21186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67250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1AB7A7-2DFC-4C06-05C5-FBB794185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1CE35E6-B086-9827-F2EF-07BEBF66C846}"/>
              </a:ext>
            </a:extLst>
          </p:cNvPr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>
            <a:extLst>
              <a:ext uri="{FF2B5EF4-FFF2-40B4-BE49-F238E27FC236}">
                <a16:creationId xmlns:a16="http://schemas.microsoft.com/office/drawing/2014/main" id="{7019404A-707E-DAAB-6662-7E1A3D80A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DCCB32-3922-B263-8ECD-357BB0393BD8}"/>
              </a:ext>
            </a:extLst>
          </p:cNvPr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>
            <a:extLst>
              <a:ext uri="{FF2B5EF4-FFF2-40B4-BE49-F238E27FC236}">
                <a16:creationId xmlns:a16="http://schemas.microsoft.com/office/drawing/2014/main" id="{118E5510-1949-64E7-2413-1EBA7A071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8793198"/>
            <a:ext cx="6400800" cy="42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sz="1050" dirty="0"/>
              <a:t>VSJCVNM-AXIS-RTL-JUL25-14547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</a:pPr>
            <a:r>
              <a:rPr lang="en-IN" sz="1100" dirty="0"/>
              <a:t>                                                                                                         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3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0B7DFC-1721-EC53-E80D-142844E2ACD2}"/>
              </a:ext>
            </a:extLst>
          </p:cNvPr>
          <p:cNvSpPr txBox="1"/>
          <p:nvPr/>
        </p:nvSpPr>
        <p:spPr>
          <a:xfrm>
            <a:off x="152400" y="714375"/>
            <a:ext cx="73906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 </a:t>
            </a:r>
            <a:r>
              <a:rPr lang="en-US" sz="1050" b="1" dirty="0"/>
              <a:t>: </a:t>
            </a:r>
            <a:r>
              <a:rPr lang="en-US" sz="1100" b="1" dirty="0"/>
              <a:t>Suhan Aerosol.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B9A574-749C-4A1B-E99B-CD21C69EDE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436" y="5962196"/>
            <a:ext cx="2825323" cy="24036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B3A9F7-D12E-8559-C47F-50D27D1B15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48" y="1236966"/>
            <a:ext cx="1549302" cy="20678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0205B76-5B38-4E79-1A86-711EFC5CAC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6402" y="1224871"/>
            <a:ext cx="3062998" cy="21418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DFA5401-8164-4963-85EF-B7F3230CEB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436" y="1236965"/>
            <a:ext cx="2825325" cy="2129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5FF686A-5E5F-D76D-00FC-085646B5F9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6402" y="3576990"/>
            <a:ext cx="3062998" cy="21186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98C545E-98CE-7D95-9C17-1E60F418BF1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436" y="3576990"/>
            <a:ext cx="2825324" cy="21186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6166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586030"/>
            <a:ext cx="64008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r>
              <a:rPr lang="en-IN" sz="1100" dirty="0"/>
              <a:t>VSJCVNM-AXIS-RTL-JUL25-14547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</a:pPr>
            <a:r>
              <a:rPr lang="en-IN" sz="1100" dirty="0"/>
              <a:t>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4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838200"/>
            <a:ext cx="60068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CUSTOMER:</a:t>
            </a:r>
            <a:r>
              <a:rPr lang="en-US" sz="1200" b="1" dirty="0"/>
              <a:t> </a:t>
            </a:r>
            <a:r>
              <a:rPr lang="en-US" sz="1100" b="1" dirty="0"/>
              <a:t>Suhan Aerosol.</a:t>
            </a:r>
            <a:endParaRPr lang="en-US" sz="1200" b="1" dirty="0"/>
          </a:p>
          <a:p>
            <a:r>
              <a:rPr lang="en-US" sz="1200" dirty="0"/>
              <a:t> Google Map</a:t>
            </a:r>
            <a:endParaRPr lang="en-IN" sz="1200" dirty="0"/>
          </a:p>
          <a:p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0C21AB-F41F-7E75-E436-DA984F9F87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108" y="1756788"/>
            <a:ext cx="5833033" cy="31962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FCAC7E-CF22-6847-A003-CF556459A6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108" y="5156032"/>
            <a:ext cx="5833033" cy="34361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4602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755306"/>
            <a:ext cx="64008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sz="1200" dirty="0"/>
              <a:t>VSJCVNM-AXIS-RTL-JUL25-14547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</a:pPr>
            <a:r>
              <a:rPr lang="en-IN" sz="1100" dirty="0"/>
              <a:t>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5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762000"/>
            <a:ext cx="38440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</a:t>
            </a:r>
            <a:r>
              <a:rPr lang="en-US" sz="1100" b="1" dirty="0" err="1"/>
              <a:t>CUSTOMER:</a:t>
            </a:r>
            <a:r>
              <a:rPr lang="en-US" sz="1200" b="1" dirty="0" err="1"/>
              <a:t>Suhan</a:t>
            </a:r>
            <a:r>
              <a:rPr lang="en-US" sz="1200" b="1" dirty="0"/>
              <a:t> Aerosol.</a:t>
            </a:r>
            <a:endParaRPr lang="en-IN" sz="1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3AB2E7-21E6-0BED-4BE0-F87BE7E48F56}"/>
              </a:ext>
            </a:extLst>
          </p:cNvPr>
          <p:cNvSpPr txBox="1"/>
          <p:nvPr/>
        </p:nvSpPr>
        <p:spPr>
          <a:xfrm>
            <a:off x="304800" y="1219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Site Layout</a:t>
            </a:r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D6B767-67E9-769E-90C9-D0D20D6A78FD}"/>
              </a:ext>
            </a:extLst>
          </p:cNvPr>
          <p:cNvSpPr txBox="1"/>
          <p:nvPr/>
        </p:nvSpPr>
        <p:spPr>
          <a:xfrm>
            <a:off x="330200" y="533623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Govt. Rate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32CB4E-A6CD-7072-899E-A1E65BB227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608" y="1602649"/>
            <a:ext cx="5425384" cy="3577363"/>
          </a:xfrm>
          <a:prstGeom prst="rect">
            <a:avLst/>
          </a:prstGeom>
        </p:spPr>
      </p:pic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8BC74C7-60CE-CF48-7A68-44980BF85B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743662"/>
            <a:ext cx="5646392" cy="289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03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2938</TotalTime>
  <Words>124</Words>
  <Application>Microsoft Office PowerPoint</Application>
  <PresentationFormat>On-screen Show (4:3)</PresentationFormat>
  <Paragraphs>29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VS Jadon</dc:creator>
  <cp:lastModifiedBy>V S Jadon</cp:lastModifiedBy>
  <cp:revision>359</cp:revision>
  <cp:lastPrinted>2023-04-13T07:05:40Z</cp:lastPrinted>
  <dcterms:created xsi:type="dcterms:W3CDTF">2006-08-16T00:00:00Z</dcterms:created>
  <dcterms:modified xsi:type="dcterms:W3CDTF">2025-07-18T12:56:22Z</dcterms:modified>
</cp:coreProperties>
</file>