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039" autoAdjust="0"/>
  </p:normalViewPr>
  <p:slideViewPr>
    <p:cSldViewPr>
      <p:cViewPr>
        <p:scale>
          <a:sx n="75" d="100"/>
          <a:sy n="75" d="100"/>
        </p:scale>
        <p:origin x="1896" y="-821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1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VSJCVNM-RBL-RTL-JUL25-14572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6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3937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200" b="1" dirty="0" err="1"/>
              <a:t>Sudhir</a:t>
            </a:r>
            <a:r>
              <a:rPr lang="en-US" sz="1200" b="1" dirty="0"/>
              <a:t> Mahajan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2" y="1239838"/>
            <a:ext cx="2971796" cy="21835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9838"/>
            <a:ext cx="3142030" cy="2222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0"/>
          <a:stretch>
            <a:fillRect/>
          </a:stretch>
        </p:blipFill>
        <p:spPr>
          <a:xfrm>
            <a:off x="609600" y="3769672"/>
            <a:ext cx="5562600" cy="2854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VSJCVNM-RBL-RTL-JUL25-14572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7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3937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200" b="1" dirty="0" err="1"/>
              <a:t>Sudhir</a:t>
            </a:r>
            <a:r>
              <a:rPr lang="en-US" sz="1200" b="1" dirty="0"/>
              <a:t> Mahajan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1" y="4909823"/>
            <a:ext cx="5527958" cy="2831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1" y="1589511"/>
            <a:ext cx="5527958" cy="2950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9DE958-B827-BE8C-55A3-E6721325F1AA}"/>
              </a:ext>
            </a:extLst>
          </p:cNvPr>
          <p:cNvSpPr txBox="1"/>
          <p:nvPr/>
        </p:nvSpPr>
        <p:spPr>
          <a:xfrm>
            <a:off x="457200" y="96279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Map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593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2999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VSJCVNM-RBL-RTL-JUL25-14572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8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3937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200" b="1" dirty="0" err="1"/>
              <a:t>Sudhir</a:t>
            </a:r>
            <a:r>
              <a:rPr lang="en-US" sz="1200" b="1"/>
              <a:t> Mahajan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8" y="1690934"/>
            <a:ext cx="5839819" cy="2881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D5564B-511B-57E5-7C33-9429C4EF9E0F}"/>
              </a:ext>
            </a:extLst>
          </p:cNvPr>
          <p:cNvSpPr txBox="1"/>
          <p:nvPr/>
        </p:nvSpPr>
        <p:spPr>
          <a:xfrm>
            <a:off x="474288" y="1143000"/>
            <a:ext cx="295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 Rate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143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67</Words>
  <Application>Microsoft Office PowerPoint</Application>
  <PresentationFormat>On-screen Show (4:3)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Monika Dhumal</cp:lastModifiedBy>
  <cp:revision>403</cp:revision>
  <cp:lastPrinted>2025-07-21T12:45:46Z</cp:lastPrinted>
  <dcterms:created xsi:type="dcterms:W3CDTF">2006-08-16T00:00:00Z</dcterms:created>
  <dcterms:modified xsi:type="dcterms:W3CDTF">2025-07-21T12:48:44Z</dcterms:modified>
</cp:coreProperties>
</file>