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59" r:id="rId5"/>
    <p:sldId id="258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00" d="100"/>
          <a:sy n="100" d="100"/>
        </p:scale>
        <p:origin x="1080" y="-239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306E6-7D24-6988-5F3E-0DEC74ABB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9997B-A999-BAEC-B809-9F73FD10F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8AA30-1CC0-92CA-8D68-17D423FD9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96A4A-53B4-A770-8238-3583941E2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0193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VSJCVNM-AXIS-RTL-JUL25-14989</a:t>
            </a:r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: Hilda Automation Pvt Ltd.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64" y="5950508"/>
            <a:ext cx="3070633" cy="2381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64" y="1198592"/>
            <a:ext cx="3070634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3770" y="1187278"/>
            <a:ext cx="2879429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64" y="3585360"/>
            <a:ext cx="3070634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3770" y="5992442"/>
            <a:ext cx="2879428" cy="2252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3770" y="3585359"/>
            <a:ext cx="2879429" cy="2203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81657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VSJCVNM-AXIS-RTL-JUL25-14989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b="1" dirty="0"/>
              <a:t>                    </a:t>
            </a:r>
            <a:r>
              <a:rPr lang="en-IN" sz="1100" dirty="0"/>
              <a:t>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14375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050" b="1" dirty="0"/>
              <a:t>Hilda Automation Pvt Ltd</a:t>
            </a:r>
            <a:r>
              <a:rPr lang="en-US" sz="1100" b="1" dirty="0"/>
              <a:t>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2" y="5905835"/>
            <a:ext cx="2986797" cy="2240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5562" y="5905835"/>
            <a:ext cx="2984678" cy="2238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1224871"/>
            <a:ext cx="3062998" cy="2141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32" y="1233802"/>
            <a:ext cx="2839733" cy="212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3576990"/>
            <a:ext cx="3062998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785" y="3576990"/>
            <a:ext cx="2824828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B7A7-2DFC-4C06-05C5-FBB79418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CE35E6-B086-9827-F2EF-07BEBF66C846}"/>
              </a:ext>
            </a:extLst>
          </p:cNvPr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>
            <a:extLst>
              <a:ext uri="{FF2B5EF4-FFF2-40B4-BE49-F238E27FC236}">
                <a16:creationId xmlns:a16="http://schemas.microsoft.com/office/drawing/2014/main" id="{7019404A-707E-DAAB-6662-7E1A3D80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DCCB32-3922-B263-8ECD-357BB0393BD8}"/>
              </a:ext>
            </a:extLst>
          </p:cNvPr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18E5510-1949-64E7-2413-1EBA7A07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793198"/>
            <a:ext cx="6400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050" dirty="0"/>
              <a:t>VSJCVNM-AXIS-RTL-JUL25-14989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B7DFC-1721-EC53-E80D-142844E2ACD2}"/>
              </a:ext>
            </a:extLst>
          </p:cNvPr>
          <p:cNvSpPr txBox="1"/>
          <p:nvPr/>
        </p:nvSpPr>
        <p:spPr>
          <a:xfrm>
            <a:off x="152400" y="714375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050" b="1" dirty="0"/>
              <a:t>: </a:t>
            </a:r>
            <a:r>
              <a:rPr lang="en-US" sz="1100" b="1" dirty="0"/>
              <a:t>Hilda Automation Pvt Ltd.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B3A9F7-D12E-8559-C47F-50D27D1B1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1236966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205B76-5B38-4E79-1A86-711EFC5CA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1224871"/>
            <a:ext cx="3062998" cy="2141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FA5401-8164-4963-85EF-B7F3230CE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36" y="1236965"/>
            <a:ext cx="2825323" cy="212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FF686A-5E5F-D76D-00FC-085646B5F9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402" y="3576990"/>
            <a:ext cx="3139198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8C545E-98CE-7D95-9C17-1E60F418B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37" y="3548415"/>
            <a:ext cx="2825322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A0EB6B-465C-430C-A825-064DE88176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6" y="5934813"/>
            <a:ext cx="2825321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6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30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VSJCVNM-AXIS-RTL-JUL25-14989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:Hilda Automation Pvt Ltd.</a:t>
            </a:r>
            <a:endParaRPr lang="en-US" sz="1200" b="1" dirty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08" y="1756788"/>
            <a:ext cx="5833033" cy="3196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108" y="5156032"/>
            <a:ext cx="5833033" cy="3436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55306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VSJCVNM-AXIS-RTL-JUL25-14989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4570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r>
              <a:rPr lang="en-US" sz="1200" b="1" dirty="0"/>
              <a:t> Hilda Automation Pvt Ltd.</a:t>
            </a:r>
            <a:endParaRPr lang="en-IN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30200" y="53362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Govt. Rate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4845D-76E7-4C97-A6CA-FA0884CE9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72996"/>
            <a:ext cx="5626267" cy="35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132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363</cp:revision>
  <cp:lastPrinted>2023-04-13T07:05:40Z</cp:lastPrinted>
  <dcterms:created xsi:type="dcterms:W3CDTF">2006-08-16T00:00:00Z</dcterms:created>
  <dcterms:modified xsi:type="dcterms:W3CDTF">2025-08-20T11:14:43Z</dcterms:modified>
</cp:coreProperties>
</file>