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59" r:id="rId5"/>
    <p:sldId id="258" r:id="rId6"/>
    <p:sldId id="261" r:id="rId7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25" d="100"/>
          <a:sy n="125" d="100"/>
        </p:scale>
        <p:origin x="540" y="-202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VSJCVNM-AXIS-RTL-JUL25-14990                                                                                                    </a:t>
            </a:r>
            <a:endParaRPr lang="en-IN" sz="1100" dirty="0" smtClean="0"/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Hilda Automation </a:t>
            </a:r>
            <a:r>
              <a:rPr lang="en-US" sz="1200" dirty="0" err="1"/>
              <a:t>Pvt</a:t>
            </a:r>
            <a:r>
              <a:rPr lang="en-US" sz="1200" dirty="0"/>
              <a:t> Ltd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1" y="5970165"/>
            <a:ext cx="3173044" cy="2379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2" y="1198592"/>
            <a:ext cx="3173040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86" y="1187278"/>
            <a:ext cx="295898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589347"/>
            <a:ext cx="318662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86" y="6031324"/>
            <a:ext cx="3010940" cy="2277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86" y="3540039"/>
            <a:ext cx="2992536" cy="2244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9351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VSJCVNM-AXIS-RTL-JUL25-14990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                                                                                       </a:t>
            </a:r>
            <a:r>
              <a:rPr lang="en-IN" sz="1100" dirty="0" smtClean="0"/>
              <a:t>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Hilda Automation </a:t>
            </a:r>
            <a:r>
              <a:rPr lang="en-US" sz="1200" dirty="0" err="1"/>
              <a:t>Pvt</a:t>
            </a:r>
            <a:r>
              <a:rPr lang="en-US" sz="1200" dirty="0"/>
              <a:t> Ltd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97065"/>
            <a:ext cx="3072382" cy="2446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5995840"/>
            <a:ext cx="3173654" cy="2446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3576990"/>
            <a:ext cx="3173653" cy="2260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7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0" y="1219420"/>
            <a:ext cx="3060190" cy="2180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1213834"/>
            <a:ext cx="3173653" cy="2191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6990"/>
            <a:ext cx="3060190" cy="2260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2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89351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VSJCVNM-AXIS-RTL-JUL25-14990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                                                                                        </a:t>
            </a:r>
            <a:r>
              <a:rPr lang="en-IN" sz="1100" dirty="0" smtClean="0"/>
              <a:t>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Hilda Automation </a:t>
            </a:r>
            <a:r>
              <a:rPr lang="en-US" sz="1200" dirty="0" err="1"/>
              <a:t>Pvt</a:t>
            </a:r>
            <a:r>
              <a:rPr lang="en-US" sz="1200" dirty="0"/>
              <a:t> Ltd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45531"/>
            <a:ext cx="3072384" cy="2457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8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6145531"/>
            <a:ext cx="3113410" cy="2457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39" y="3627721"/>
            <a:ext cx="3113410" cy="2358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7" y="3627721"/>
            <a:ext cx="1549302" cy="2067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7" y="1192499"/>
            <a:ext cx="3072383" cy="227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85" y="1211036"/>
            <a:ext cx="3122760" cy="2283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7721"/>
            <a:ext cx="3060190" cy="23581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80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/>
              <a:t>VSJCVNM-AXIS-RTL-JUL25-14990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Hilda Automation </a:t>
            </a:r>
            <a:r>
              <a:rPr lang="en-US" sz="1200" dirty="0" err="1"/>
              <a:t>Pvt</a:t>
            </a:r>
            <a:r>
              <a:rPr lang="en-US" sz="1200" dirty="0"/>
              <a:t> </a:t>
            </a:r>
            <a:r>
              <a:rPr lang="en-US" sz="1200" dirty="0" smtClean="0"/>
              <a:t>Ltd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076"/>
            <a:ext cx="5867400" cy="2968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36339"/>
            <a:ext cx="5867398" cy="3281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63000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VSJCVNM-AXIS-RTL-JUL25-14990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4483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: </a:t>
            </a:r>
            <a:r>
              <a:rPr lang="en-US" sz="1200" dirty="0"/>
              <a:t>Hilda Automation </a:t>
            </a:r>
            <a:r>
              <a:rPr lang="en-US" sz="1200" dirty="0" err="1"/>
              <a:t>Pvt</a:t>
            </a:r>
            <a:r>
              <a:rPr lang="en-US" sz="1200" dirty="0"/>
              <a:t> Ltd</a:t>
            </a:r>
            <a:endParaRPr lang="en-IN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27C1BE-1C15-BC73-5D49-3857DCFBF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2" y="1956811"/>
            <a:ext cx="4938758" cy="59050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7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VSJCVNM-AXIS-RTL-JUL25-14990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 </a:t>
            </a:r>
            <a:r>
              <a:rPr lang="en-US" sz="1200" b="1" dirty="0" smtClean="0"/>
              <a:t> </a:t>
            </a:r>
            <a:r>
              <a:rPr lang="en-US" sz="1200" dirty="0"/>
              <a:t>Hilda Automation </a:t>
            </a:r>
            <a:r>
              <a:rPr lang="en-US" sz="1200" dirty="0" err="1"/>
              <a:t>Pvt</a:t>
            </a:r>
            <a:r>
              <a:rPr lang="en-US" sz="1200" dirty="0"/>
              <a:t> Ltd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 Rate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645" t="44792" r="24817" b="5208"/>
          <a:stretch/>
        </p:blipFill>
        <p:spPr>
          <a:xfrm>
            <a:off x="304800" y="1759942"/>
            <a:ext cx="5943601" cy="32419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119</Words>
  <Application>Microsoft Office PowerPoint</Application>
  <PresentationFormat>On-screen Show (4:3)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349</cp:revision>
  <cp:lastPrinted>2023-04-13T07:05:40Z</cp:lastPrinted>
  <dcterms:created xsi:type="dcterms:W3CDTF">2006-08-16T00:00:00Z</dcterms:created>
  <dcterms:modified xsi:type="dcterms:W3CDTF">2025-07-31T06:24:33Z</dcterms:modified>
</cp:coreProperties>
</file>