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59" r:id="rId3"/>
    <p:sldId id="261" r:id="rId4"/>
  </p:sldIdLst>
  <p:sldSz cx="6858000" cy="9144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08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36" autoAdjust="0"/>
    <p:restoredTop sz="94434" autoAdjust="0"/>
  </p:normalViewPr>
  <p:slideViewPr>
    <p:cSldViewPr>
      <p:cViewPr>
        <p:scale>
          <a:sx n="100" d="100"/>
          <a:sy n="100" d="100"/>
        </p:scale>
        <p:origin x="1080" y="-1704"/>
      </p:cViewPr>
      <p:guideLst>
        <p:guide orient="horz" pos="2880"/>
        <p:guide pos="2160"/>
      </p:guideLst>
    </p:cSldViewPr>
  </p:slideViewPr>
  <p:notesTextViewPr>
    <p:cViewPr>
      <p:scale>
        <a:sx n="400" d="100"/>
        <a:sy n="4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169526" cy="480668"/>
          </a:xfrm>
          <a:prstGeom prst="rect">
            <a:avLst/>
          </a:prstGeom>
        </p:spPr>
        <p:txBody>
          <a:bodyPr vert="horz" lIns="93753" tIns="46877" rIns="93753" bIns="4687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988" y="1"/>
            <a:ext cx="3169526" cy="480668"/>
          </a:xfrm>
          <a:prstGeom prst="rect">
            <a:avLst/>
          </a:prstGeom>
        </p:spPr>
        <p:txBody>
          <a:bodyPr vert="horz" lIns="93753" tIns="46877" rIns="93753" bIns="46877" rtlCol="0"/>
          <a:lstStyle>
            <a:lvl1pPr algn="r">
              <a:defRPr sz="1200"/>
            </a:lvl1pPr>
          </a:lstStyle>
          <a:p>
            <a:fld id="{B4E69EE1-E4FC-4F83-A551-86E6BF70C057}" type="datetimeFigureOut">
              <a:rPr lang="en-US" smtClean="0"/>
              <a:pPr/>
              <a:t>7/26/2025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06638" y="719138"/>
            <a:ext cx="2701925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753" tIns="46877" rIns="93753" bIns="4687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694" y="4560270"/>
            <a:ext cx="5851823" cy="4321453"/>
          </a:xfrm>
          <a:prstGeom prst="rect">
            <a:avLst/>
          </a:prstGeom>
        </p:spPr>
        <p:txBody>
          <a:bodyPr vert="horz" lIns="93753" tIns="46877" rIns="93753" bIns="4687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119012"/>
            <a:ext cx="3169526" cy="480668"/>
          </a:xfrm>
          <a:prstGeom prst="rect">
            <a:avLst/>
          </a:prstGeom>
        </p:spPr>
        <p:txBody>
          <a:bodyPr vert="horz" lIns="93753" tIns="46877" rIns="93753" bIns="4687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988" y="9119012"/>
            <a:ext cx="3169526" cy="480668"/>
          </a:xfrm>
          <a:prstGeom prst="rect">
            <a:avLst/>
          </a:prstGeom>
        </p:spPr>
        <p:txBody>
          <a:bodyPr vert="horz" lIns="93753" tIns="46877" rIns="93753" bIns="46877" rtlCol="0" anchor="b"/>
          <a:lstStyle>
            <a:lvl1pPr algn="r">
              <a:defRPr sz="1200"/>
            </a:lvl1pPr>
          </a:lstStyle>
          <a:p>
            <a:fld id="{EEB583DB-8516-4CDF-B850-26E0031C38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52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583DB-8516-4CDF-B850-26E0031C386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6182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583DB-8516-4CDF-B850-26E0031C386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0897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583DB-8516-4CDF-B850-26E0031C386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6715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228600" y="6858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228600"/>
            <a:ext cx="6858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V.S.JADON &amp; CO VALUERS  LLP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314973" y="86868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314973" y="8677888"/>
            <a:ext cx="64008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IN" sz="1100" dirty="0" smtClean="0"/>
              <a:t>VSJCVNM-RBL-RTL-JUL25-15378                                                                                                    </a:t>
            </a:r>
            <a:endParaRPr lang="en-IN" sz="1100" dirty="0" smtClean="0"/>
          </a:p>
          <a:p>
            <a:r>
              <a:rPr lang="en-IN" sz="1100" dirty="0" smtClean="0"/>
              <a:t>                                                                                       </a:t>
            </a:r>
            <a:r>
              <a:rPr kumimoji="0" lang="en-GB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Page 1</a:t>
            </a: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755886"/>
            <a:ext cx="73906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PHOTOGRAPHS OF PROPERTY OF CUSTOMER </a:t>
            </a:r>
            <a:r>
              <a:rPr lang="en-US" sz="1100" b="1" dirty="0" smtClean="0"/>
              <a:t>      </a:t>
            </a:r>
            <a:r>
              <a:rPr lang="en-US" sz="1200" dirty="0"/>
              <a:t>GOVIND TALE</a:t>
            </a:r>
            <a:endParaRPr lang="en-US" sz="1400" dirty="0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EC878B0B-B6CF-D100-36CC-331BE51C86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72" y="6029852"/>
            <a:ext cx="3013879" cy="226040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1D02AC18-9E12-C1EC-B4B2-3A6056EC375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74" y="1148533"/>
            <a:ext cx="3013878" cy="221087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5AFFF754-D024-63E9-0E7E-D37E34841CF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147" y="1148533"/>
            <a:ext cx="2958988" cy="221924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CA009439-F277-5AF5-BB5D-FB7C42970AE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73" y="3531193"/>
            <a:ext cx="3013879" cy="226209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A6AF0CCE-62BE-A3DA-90ED-E66586ED86D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709" y="6029851"/>
            <a:ext cx="3043863" cy="223656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941E0BF9-0978-135C-B2BA-0DEA41E3F2C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147" y="3531193"/>
            <a:ext cx="2958988" cy="226209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228600" y="6858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228600"/>
            <a:ext cx="6858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V.S.JADON &amp; CO VALUERS  LLP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304800" y="87630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304800" y="8593724"/>
            <a:ext cx="6400800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 sz="1100" dirty="0" smtClean="0"/>
          </a:p>
          <a:p>
            <a:r>
              <a:rPr lang="en-IN" sz="1100" dirty="0" smtClean="0"/>
              <a:t>VSJCVNM-RBL-RTL-JUL25-15520</a:t>
            </a:r>
            <a:endParaRPr lang="en-IN" sz="1100" dirty="0"/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</a:pPr>
            <a:r>
              <a:rPr lang="en-IN" sz="1100" dirty="0" smtClean="0"/>
              <a:t> </a:t>
            </a:r>
            <a:r>
              <a:rPr kumimoji="0" lang="en-GB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Page </a:t>
            </a:r>
            <a:r>
              <a:rPr lang="en-GB" sz="1100" dirty="0">
                <a:latin typeface="Cambria" pitchFamily="18" charset="0"/>
                <a:ea typeface="Calibri" pitchFamily="34" charset="0"/>
                <a:cs typeface="Times New Roman" pitchFamily="18" charset="0"/>
              </a:rPr>
              <a:t>3</a:t>
            </a: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838200"/>
            <a:ext cx="600685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PHOTOGRAPHS OF PROPERTY OF CUSTOMER</a:t>
            </a:r>
            <a:r>
              <a:rPr lang="en-US" sz="1200" b="1" dirty="0"/>
              <a:t> : </a:t>
            </a:r>
            <a:r>
              <a:rPr lang="en-US" sz="1200" dirty="0"/>
              <a:t>GOVIND TALE </a:t>
            </a:r>
            <a:endParaRPr lang="en-US" sz="1200" dirty="0" smtClean="0"/>
          </a:p>
          <a:p>
            <a:r>
              <a:rPr lang="en-US" sz="1200" dirty="0"/>
              <a:t> Google Map</a:t>
            </a:r>
            <a:endParaRPr lang="en-IN" sz="1200" dirty="0"/>
          </a:p>
          <a:p>
            <a:endParaRPr lang="en-US" sz="1400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610C21AB-F41F-7E75-E436-DA984F9F87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583444"/>
            <a:ext cx="6159248" cy="277683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55FCAC7E-CF22-6847-A003-CF556459A6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800602"/>
            <a:ext cx="6159248" cy="342899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846021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228600" y="6858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228600"/>
            <a:ext cx="6858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V.S.JADON &amp; CO VALUERS  LLP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304800" y="87630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229565" y="8853425"/>
            <a:ext cx="640080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IN" sz="1100" dirty="0" smtClean="0"/>
              <a:t>VSJCVNM-RBL-RTL-JUL25-15378                                                                                                 </a:t>
            </a:r>
            <a:r>
              <a:rPr kumimoji="0" lang="en-GB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Page </a:t>
            </a:r>
            <a:r>
              <a:rPr kumimoji="0" lang="en-GB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5</a:t>
            </a: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770791"/>
            <a:ext cx="64223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PHOTOGRAPHS OF PROPERTY OF </a:t>
            </a:r>
            <a:r>
              <a:rPr lang="en-US" sz="1100" b="1" dirty="0" smtClean="0"/>
              <a:t>CUSTOMER </a:t>
            </a:r>
            <a:r>
              <a:rPr lang="en-US" sz="1200" b="1" dirty="0"/>
              <a:t>GOVIND TALE</a:t>
            </a:r>
            <a:endParaRPr lang="en-US" sz="1400" dirty="0"/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9ED6B767-67E9-769E-90C9-D0D20D6A78FD}"/>
              </a:ext>
            </a:extLst>
          </p:cNvPr>
          <p:cNvSpPr txBox="1"/>
          <p:nvPr/>
        </p:nvSpPr>
        <p:spPr>
          <a:xfrm>
            <a:off x="304800" y="12192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336" y="1131194"/>
            <a:ext cx="5829300" cy="4431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9765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2694</TotalTime>
  <Words>51</Words>
  <Application>Microsoft Office PowerPoint</Application>
  <PresentationFormat>On-screen Show (4:3)</PresentationFormat>
  <Paragraphs>16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Cambria</vt:lpstr>
      <vt:lpstr>Times New Roman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VS Jadon</dc:creator>
  <cp:lastModifiedBy>VSJC</cp:lastModifiedBy>
  <cp:revision>347</cp:revision>
  <cp:lastPrinted>2023-04-13T07:05:40Z</cp:lastPrinted>
  <dcterms:created xsi:type="dcterms:W3CDTF">2006-08-16T00:00:00Z</dcterms:created>
  <dcterms:modified xsi:type="dcterms:W3CDTF">2025-07-26T12:03:49Z</dcterms:modified>
</cp:coreProperties>
</file>