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1380" y="-124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VSJCVNM-RBL-RTL-JUL25-15444  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018" y="815641"/>
            <a:ext cx="4875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MR. UMESH RAJENDRA BHUSHAN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3274892"/>
            <a:ext cx="2819403" cy="167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468"/>
            <a:ext cx="2971801" cy="1615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6179"/>
            <a:ext cx="2819403" cy="1619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7" y="3274892"/>
            <a:ext cx="3005324" cy="1678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04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VSJCVNM-RBL-RTL-JUL25-15444        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4011" y="805484"/>
            <a:ext cx="4875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MR. UMESH RAJENDRA BHUSHAN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3524" y="1154316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4" y="1494024"/>
            <a:ext cx="5520770" cy="2844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7" y="4854043"/>
            <a:ext cx="5515258" cy="28937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3" y="8174701"/>
            <a:ext cx="6400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endParaRPr lang="en-IN" sz="1100" dirty="0"/>
          </a:p>
          <a:p>
            <a:r>
              <a:rPr lang="en-IN" sz="1100" dirty="0"/>
              <a:t>VSJCVNM-RBL-RTL-JUL25-15444                   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4011" y="790047"/>
            <a:ext cx="48750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MR. UMESH RAJENDRA BHUSHAN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0506" y="1154316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Govt. Rate :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39956"/>
            <a:ext cx="6324600" cy="4522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76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VSJC-05</cp:lastModifiedBy>
  <cp:revision>339</cp:revision>
  <cp:lastPrinted>2023-11-27T11:29:13Z</cp:lastPrinted>
  <dcterms:created xsi:type="dcterms:W3CDTF">2006-08-16T00:00:00Z</dcterms:created>
  <dcterms:modified xsi:type="dcterms:W3CDTF">2025-07-26T12:38:20Z</dcterms:modified>
</cp:coreProperties>
</file>