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2" r:id="rId2"/>
    <p:sldId id="263" r:id="rId3"/>
    <p:sldId id="261" r:id="rId4"/>
    <p:sldId id="259" r:id="rId5"/>
  </p:sldIdLst>
  <p:sldSz cx="6858000" cy="9144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434" autoAdjust="0"/>
  </p:normalViewPr>
  <p:slideViewPr>
    <p:cSldViewPr>
      <p:cViewPr varScale="1">
        <p:scale>
          <a:sx n="52" d="100"/>
          <a:sy n="52" d="100"/>
        </p:scale>
        <p:origin x="1920" y="90"/>
      </p:cViewPr>
      <p:guideLst>
        <p:guide orient="horz" pos="2880"/>
        <p:guide pos="216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69526" cy="480668"/>
          </a:xfrm>
          <a:prstGeom prst="rect">
            <a:avLst/>
          </a:prstGeom>
        </p:spPr>
        <p:txBody>
          <a:bodyPr vert="horz" lIns="93753" tIns="46877" rIns="93753" bIns="468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988" y="1"/>
            <a:ext cx="3169526" cy="480668"/>
          </a:xfrm>
          <a:prstGeom prst="rect">
            <a:avLst/>
          </a:prstGeom>
        </p:spPr>
        <p:txBody>
          <a:bodyPr vert="horz" lIns="93753" tIns="46877" rIns="93753" bIns="46877" rtlCol="0"/>
          <a:lstStyle>
            <a:lvl1pPr algn="r">
              <a:defRPr sz="1200"/>
            </a:lvl1pPr>
          </a:lstStyle>
          <a:p>
            <a:fld id="{B4E69EE1-E4FC-4F83-A551-86E6BF70C057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06638" y="719138"/>
            <a:ext cx="2701925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53" tIns="46877" rIns="93753" bIns="468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694" y="4560270"/>
            <a:ext cx="5851823" cy="4321453"/>
          </a:xfrm>
          <a:prstGeom prst="rect">
            <a:avLst/>
          </a:prstGeom>
        </p:spPr>
        <p:txBody>
          <a:bodyPr vert="horz" lIns="93753" tIns="46877" rIns="93753" bIns="4687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012"/>
            <a:ext cx="3169526" cy="480668"/>
          </a:xfrm>
          <a:prstGeom prst="rect">
            <a:avLst/>
          </a:prstGeom>
        </p:spPr>
        <p:txBody>
          <a:bodyPr vert="horz" lIns="93753" tIns="46877" rIns="93753" bIns="468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988" y="9119012"/>
            <a:ext cx="3169526" cy="480668"/>
          </a:xfrm>
          <a:prstGeom prst="rect">
            <a:avLst/>
          </a:prstGeom>
        </p:spPr>
        <p:txBody>
          <a:bodyPr vert="horz" lIns="93753" tIns="46877" rIns="93753" bIns="46877" rtlCol="0" anchor="b"/>
          <a:lstStyle>
            <a:lvl1pPr algn="r">
              <a:defRPr sz="1200"/>
            </a:lvl1pPr>
          </a:lstStyle>
          <a:p>
            <a:fld id="{EEB583DB-8516-4CDF-B850-26E0031C38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52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583DB-8516-4CDF-B850-26E0031C386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231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583DB-8516-4CDF-B850-26E0031C386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210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583DB-8516-4CDF-B850-26E0031C386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141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583DB-8516-4CDF-B850-26E0031C386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992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247650" y="392747"/>
            <a:ext cx="6324600" cy="1588"/>
          </a:xfrm>
          <a:prstGeom prst="line">
            <a:avLst/>
          </a:prstGeom>
          <a:ln w="25400" cmpd="dbl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19050" y="-64453"/>
            <a:ext cx="6858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V.S.JADON &amp; CO VALUERS  LLP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304800" y="8763000"/>
            <a:ext cx="6324600" cy="1588"/>
          </a:xfrm>
          <a:prstGeom prst="line">
            <a:avLst/>
          </a:prstGeom>
          <a:ln w="25400" cmpd="dbl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304800" y="8526462"/>
            <a:ext cx="6324600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 sz="1100" dirty="0"/>
          </a:p>
          <a:p>
            <a:endParaRPr lang="en-GB" sz="1100" dirty="0"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lang="en-GB" sz="1100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VSJCVNM-RBL-RTL-MAY25-08202                                                                                                  </a:t>
            </a:r>
            <a:r>
              <a:rPr lang="en-GB" sz="1100" dirty="0" smtClean="0">
                <a:latin typeface="Cambria" pitchFamily="18" charset="0"/>
                <a:ea typeface="Calibri" pitchFamily="34" charset="0"/>
                <a:cs typeface="Times New Roman" pitchFamily="18" charset="0"/>
              </a:rPr>
              <a:t>Page 1</a:t>
            </a:r>
            <a:endParaRPr lang="en-GB" sz="1100" dirty="0">
              <a:latin typeface="Cambria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4477" y="510639"/>
            <a:ext cx="28809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/>
              <a:t>PHOTOGRAPHS OF PROPERTY OF </a:t>
            </a:r>
            <a:r>
              <a:rPr lang="en-US" sz="1100" b="1" dirty="0" smtClean="0"/>
              <a:t>CUSTOMER:</a:t>
            </a:r>
            <a:endParaRPr lang="en-US" sz="1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88554" y="644180"/>
            <a:ext cx="1981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Site Photo</a:t>
            </a:r>
            <a:endParaRPr lang="en-IN" sz="1100" dirty="0"/>
          </a:p>
        </p:txBody>
      </p:sp>
    </p:spTree>
    <p:extLst>
      <p:ext uri="{BB962C8B-B14F-4D97-AF65-F5344CB8AC3E}">
        <p14:creationId xmlns:p14="http://schemas.microsoft.com/office/powerpoint/2010/main" val="77888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247650" y="392747"/>
            <a:ext cx="6324600" cy="1588"/>
          </a:xfrm>
          <a:prstGeom prst="line">
            <a:avLst/>
          </a:prstGeom>
          <a:ln w="25400" cmpd="dbl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19050" y="-64453"/>
            <a:ext cx="6858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V.S.JADON &amp; CO VALUERS  LLP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304800" y="8763000"/>
            <a:ext cx="6324600" cy="1588"/>
          </a:xfrm>
          <a:prstGeom prst="line">
            <a:avLst/>
          </a:prstGeom>
          <a:ln w="25400" cmpd="dbl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304800" y="8526462"/>
            <a:ext cx="6324600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 sz="1100" dirty="0" smtClean="0"/>
          </a:p>
          <a:p>
            <a:endParaRPr lang="en-GB" sz="1100" dirty="0"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lang="en-GB" sz="1100" dirty="0" smtClean="0">
                <a:latin typeface="Cambria" pitchFamily="18" charset="0"/>
                <a:ea typeface="Calibri" pitchFamily="34" charset="0"/>
                <a:cs typeface="Times New Roman" pitchFamily="18" charset="0"/>
              </a:rPr>
              <a:t>VSJCVNM-RBL-RTL-MAY25-08202                                                                                                                      Page </a:t>
            </a:r>
            <a:r>
              <a:rPr lang="en-GB" sz="1100" dirty="0" smtClean="0">
                <a:latin typeface="Cambria" pitchFamily="18" charset="0"/>
                <a:ea typeface="Calibri" pitchFamily="34" charset="0"/>
                <a:cs typeface="Times New Roman" pitchFamily="18" charset="0"/>
              </a:rPr>
              <a:t>2</a:t>
            </a:r>
            <a:endParaRPr lang="en-GB" sz="1100" dirty="0">
              <a:latin typeface="Cambria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8554" y="644180"/>
            <a:ext cx="1981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Site Photo</a:t>
            </a:r>
            <a:endParaRPr lang="en-IN" sz="1100" dirty="0"/>
          </a:p>
        </p:txBody>
      </p:sp>
    </p:spTree>
    <p:extLst>
      <p:ext uri="{BB962C8B-B14F-4D97-AF65-F5344CB8AC3E}">
        <p14:creationId xmlns:p14="http://schemas.microsoft.com/office/powerpoint/2010/main" val="169302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228600" y="685800"/>
            <a:ext cx="6324600" cy="1588"/>
          </a:xfrm>
          <a:prstGeom prst="line">
            <a:avLst/>
          </a:prstGeom>
          <a:ln w="25400" cmpd="dbl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"/>
            <a:ext cx="6858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V.S.JADON &amp; CO VALUERS  LLP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304800" y="8763000"/>
            <a:ext cx="6324600" cy="1588"/>
          </a:xfrm>
          <a:prstGeom prst="line">
            <a:avLst/>
          </a:prstGeom>
          <a:ln w="25400" cmpd="dbl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228600" y="8482502"/>
            <a:ext cx="6449568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 sz="1100" dirty="0" smtClean="0"/>
          </a:p>
          <a:p>
            <a:r>
              <a:rPr lang="en-GB" sz="1100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r>
              <a:rPr lang="en-GB" sz="1100" dirty="0" smtClean="0">
                <a:latin typeface="Cambria" pitchFamily="18" charset="0"/>
                <a:ea typeface="Calibri" pitchFamily="34" charset="0"/>
                <a:cs typeface="Times New Roman" pitchFamily="18" charset="0"/>
              </a:rPr>
              <a:t>VSJCVNM-RBL-RTL-MAY25-08202                                                                                                                     Page </a:t>
            </a:r>
            <a:r>
              <a:rPr lang="en-GB" sz="1100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en-GB" sz="1100" dirty="0">
              <a:latin typeface="Cambria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59087" y="806034"/>
            <a:ext cx="28809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/>
              <a:t>PHOTOGRAPHS OF PROPERTY OF </a:t>
            </a:r>
            <a:r>
              <a:rPr lang="en-US" sz="1100" b="1" dirty="0" smtClean="0"/>
              <a:t>CUSTOMER:</a:t>
            </a:r>
            <a:endParaRPr lang="en-US" sz="1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46770" y="1154316"/>
            <a:ext cx="10246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Google Maps </a:t>
            </a:r>
            <a:r>
              <a:rPr lang="en-US" sz="1100" b="1" dirty="0"/>
              <a:t>: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35526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228600" y="685800"/>
            <a:ext cx="6324600" cy="1588"/>
          </a:xfrm>
          <a:prstGeom prst="line">
            <a:avLst/>
          </a:prstGeom>
          <a:ln w="25400" cmpd="dbl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"/>
            <a:ext cx="6858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V.S.JADON &amp; CO VALUERS  LLP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304800" y="8763000"/>
            <a:ext cx="6324600" cy="1588"/>
          </a:xfrm>
          <a:prstGeom prst="line">
            <a:avLst/>
          </a:prstGeom>
          <a:ln w="25400" cmpd="dbl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228600" y="8700672"/>
            <a:ext cx="640080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 sz="1100" dirty="0" smtClean="0"/>
          </a:p>
          <a:p>
            <a:r>
              <a:rPr lang="en-GB" sz="1100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VSJCVNM-RBL-RTL-MAY25-08202</a:t>
            </a:r>
            <a:r>
              <a:rPr lang="en-IN" sz="1100" dirty="0" smtClean="0"/>
              <a:t>                                                                                                </a:t>
            </a:r>
            <a:r>
              <a:rPr lang="en-GB" sz="1100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Page </a:t>
            </a:r>
            <a:r>
              <a:rPr lang="en-GB" sz="1100" dirty="0" smtClean="0">
                <a:latin typeface="Cambria" pitchFamily="18" charset="0"/>
                <a:ea typeface="Calibri" pitchFamily="34" charset="0"/>
                <a:cs typeface="Times New Roman" pitchFamily="18" charset="0"/>
              </a:rPr>
              <a:t>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2615" y="805484"/>
            <a:ext cx="28809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/>
              <a:t>PHOTOGRAPHS OF PROPERTY OF </a:t>
            </a:r>
            <a:r>
              <a:rPr lang="en-US" sz="1100" b="1" smtClean="0"/>
              <a:t>CUSTOMER:</a:t>
            </a:r>
            <a:endParaRPr lang="en-US" sz="1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06077" y="1154316"/>
            <a:ext cx="9060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Site Layout </a:t>
            </a:r>
            <a:r>
              <a:rPr lang="en-US" sz="1100" b="1" dirty="0"/>
              <a:t>: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3326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2586</TotalTime>
  <Words>65</Words>
  <Application>Microsoft Office PowerPoint</Application>
  <PresentationFormat>On-screen Show (4:3)</PresentationFormat>
  <Paragraphs>26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VS Jadon</dc:creator>
  <cp:lastModifiedBy>Windows User</cp:lastModifiedBy>
  <cp:revision>367</cp:revision>
  <cp:lastPrinted>2020-06-30T10:40:11Z</cp:lastPrinted>
  <dcterms:created xsi:type="dcterms:W3CDTF">2006-08-16T00:00:00Z</dcterms:created>
  <dcterms:modified xsi:type="dcterms:W3CDTF">2025-05-17T11:20:43Z</dcterms:modified>
</cp:coreProperties>
</file>