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59" r:id="rId4"/>
    <p:sldId id="261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00" d="100"/>
          <a:sy n="100" d="100"/>
        </p:scale>
        <p:origin x="1493" y="-2362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7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VSJCVNM-RBL-RTL-JUL25-15520                                                                                                    </a:t>
            </a:r>
          </a:p>
          <a:p>
            <a:r>
              <a:rPr lang="en-IN" sz="1100" dirty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/>
              <a:t>ANUP MANDAP DECORATORS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2" y="5969062"/>
            <a:ext cx="3013879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4" y="1162283"/>
            <a:ext cx="3013878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9" y="1148533"/>
            <a:ext cx="3043864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3" y="3531193"/>
            <a:ext cx="3013879" cy="2266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9" y="5988972"/>
            <a:ext cx="3043863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9" y="3531193"/>
            <a:ext cx="3043864" cy="2262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VSJCVNM-RBL-RTL-JUL25-15520                                                                                                    </a:t>
            </a:r>
          </a:p>
          <a:p>
            <a:r>
              <a:rPr lang="en-IN" sz="1100" dirty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7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/>
              <a:t>ANUP MANDAP DECORATORS</a:t>
            </a: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0" y="1162283"/>
            <a:ext cx="2930323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48533"/>
            <a:ext cx="2819399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0" y="3531193"/>
            <a:ext cx="2930323" cy="2266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3568002"/>
            <a:ext cx="2819398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0" y="6066310"/>
            <a:ext cx="2930323" cy="22660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025571"/>
            <a:ext cx="2819399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66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100" dirty="0"/>
              <a:t>VSJCVNM-RBL-RTL-JUL25-15520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8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/>
              <a:t>ANUP MANDAP DECORATORS</a:t>
            </a:r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83444"/>
            <a:ext cx="6159249" cy="2776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800602"/>
            <a:ext cx="6159249" cy="3428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853425"/>
            <a:ext cx="64008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VSJCVNM-RBL-RTL-JUL25-15520                                                                                                 </a:t>
            </a:r>
            <a: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/>
              <a:t> </a:t>
            </a:r>
            <a:r>
              <a:rPr lang="en-US" sz="1200" dirty="0"/>
              <a:t>ANUP MANDAP DECORATORS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Layout: 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787449"/>
            <a:ext cx="5829300" cy="50657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94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Monika Dhumal</cp:lastModifiedBy>
  <cp:revision>349</cp:revision>
  <cp:lastPrinted>2023-04-13T07:05:40Z</cp:lastPrinted>
  <dcterms:created xsi:type="dcterms:W3CDTF">2006-08-16T00:00:00Z</dcterms:created>
  <dcterms:modified xsi:type="dcterms:W3CDTF">2025-07-26T09:15:23Z</dcterms:modified>
</cp:coreProperties>
</file>