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1920" y="7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VSJCVNM-PNB-RTL-FEB25-35387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0F241-F5D8-5249-4B5E-DE2AB1986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4148"/>
            <a:ext cx="3124200" cy="2504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D2F4E-26B0-1044-8A47-49E9BCCC0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73" y="905790"/>
            <a:ext cx="2880917" cy="2521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86578-4A78-9DF7-98CC-991909762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2" y="3637297"/>
            <a:ext cx="2861868" cy="2503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44CA2-041D-C99B-2B69-9A93BBAEC5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637297"/>
            <a:ext cx="3143250" cy="2503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2B10D3-7946-2D0F-3B46-E6C06EF4C4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2" y="6348855"/>
            <a:ext cx="2943828" cy="22606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C88ABB-6186-D9F9-B833-EF20C422F8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48856"/>
            <a:ext cx="3181350" cy="22606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VSJCVNM-PNB-RTL-FEB25-35387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37660-AEAA-3277-178E-A07E78A5D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5790"/>
            <a:ext cx="3124200" cy="2520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7252F-9263-EC1F-772C-65AEB8E41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46" y="886740"/>
            <a:ext cx="2988904" cy="2520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C397B-906E-9676-560D-A9208EEFD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42956"/>
            <a:ext cx="3086100" cy="2413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32993-2FA8-E8FF-45D9-7284C317A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57" y="6080630"/>
            <a:ext cx="2951241" cy="25114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D4B26D-421D-3DFD-EF70-3C65BC42DC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08" y="3559174"/>
            <a:ext cx="2970291" cy="23975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1EA28B-CEF4-B25A-4CDB-3A4CEB115E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6090566"/>
            <a:ext cx="3086099" cy="25014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VSJCVNM-PNB-RTL-FEB25-35387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7F88-52B1-78E9-5078-50E73C87A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8" y="1457970"/>
            <a:ext cx="6263372" cy="3418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C375D-1008-518D-585A-4415438A4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8" y="5087600"/>
            <a:ext cx="6263372" cy="33705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684538"/>
            <a:ext cx="6582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VSJCVNM-PNB-RTL-FEB25-35387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71" y="80347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470144" y="1154316"/>
            <a:ext cx="4965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Construction percentage &amp; NDMC parameter: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5562" r="36667" b="15031"/>
          <a:stretch/>
        </p:blipFill>
        <p:spPr>
          <a:xfrm>
            <a:off x="304800" y="4949027"/>
            <a:ext cx="6324600" cy="3735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2AF20-F1D3-8387-7A40-8E3591F9D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6" y="1415926"/>
            <a:ext cx="6304073" cy="31822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83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amita mhatre</cp:lastModifiedBy>
  <cp:revision>369</cp:revision>
  <cp:lastPrinted>2020-06-30T10:40:11Z</cp:lastPrinted>
  <dcterms:created xsi:type="dcterms:W3CDTF">2006-08-16T00:00:00Z</dcterms:created>
  <dcterms:modified xsi:type="dcterms:W3CDTF">2025-07-29T06:24:40Z</dcterms:modified>
</cp:coreProperties>
</file>