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D267A15-77FC-454F-BD2E-7E8568C95F0C}">
          <p14:sldIdLst>
            <p14:sldId id="256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039" autoAdjust="0"/>
  </p:normalViewPr>
  <p:slideViewPr>
    <p:cSldViewPr>
      <p:cViewPr>
        <p:scale>
          <a:sx n="75" d="100"/>
          <a:sy n="75" d="100"/>
        </p:scale>
        <p:origin x="1380" y="-1410"/>
      </p:cViewPr>
      <p:guideLst>
        <p:guide orient="horz" pos="2880"/>
        <p:guide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988" y="1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>
              <a:defRPr sz="1200"/>
            </a:lvl1pPr>
          </a:lstStyle>
          <a:p>
            <a:fld id="{B4E69EE1-E4FC-4F83-A551-86E6BF70C057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719138"/>
            <a:ext cx="27019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53" tIns="46877" rIns="93753" bIns="468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694" y="4560270"/>
            <a:ext cx="5851823" cy="4321453"/>
          </a:xfrm>
          <a:prstGeom prst="rect">
            <a:avLst/>
          </a:prstGeom>
        </p:spPr>
        <p:txBody>
          <a:bodyPr vert="horz" lIns="93753" tIns="46877" rIns="93753" bIns="4687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012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988" y="9119012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>
              <a:defRPr sz="1200"/>
            </a:lvl1pPr>
          </a:lstStyle>
          <a:p>
            <a:fld id="{EEB583DB-8516-4CDF-B850-26E0031C38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2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18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67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3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66700" y="684212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8763000"/>
            <a:ext cx="6400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</a:pPr>
            <a:r>
              <a:rPr lang="en-IN" sz="1100" dirty="0">
                <a:solidFill>
                  <a:srgbClr val="272727"/>
                </a:solidFill>
                <a:latin typeface="Open Sans" panose="020B0606030504020204" pitchFamily="34" charset="0"/>
              </a:rPr>
              <a:t>VSJCVNM-RBL-RTL-JUL25-15874</a:t>
            </a:r>
            <a:r>
              <a:rPr lang="en-IN" sz="1100" dirty="0"/>
              <a:t>                                                                                                               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Page 8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029" y="698828"/>
            <a:ext cx="3850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CUSTOMER</a:t>
            </a:r>
            <a:r>
              <a:rPr lang="en-US" sz="1200" b="1" dirty="0"/>
              <a:t>: </a:t>
            </a:r>
            <a:r>
              <a:rPr lang="en-US" sz="1200" b="1" dirty="0" err="1"/>
              <a:t>Shirish</a:t>
            </a:r>
            <a:r>
              <a:rPr lang="en-US" sz="1200" b="1" dirty="0"/>
              <a:t> </a:t>
            </a:r>
            <a:r>
              <a:rPr lang="en-US" sz="1200" b="1" dirty="0" err="1"/>
              <a:t>Salekar</a:t>
            </a: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21FCD6-F01D-CF53-B6D5-3ACECAF0AA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031900"/>
            <a:ext cx="3009900" cy="22704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6F198D-14EB-561E-2DE8-1043AE4E92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774" y="1031900"/>
            <a:ext cx="3009900" cy="227047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99F997F-0A15-19FA-40C5-5AA1BB8B84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494" y="3470765"/>
            <a:ext cx="3029180" cy="23746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C09451-0CC0-3E46-BC13-773F22CF0E9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80" y="3470765"/>
            <a:ext cx="3062048" cy="237469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66700" y="684212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8763000"/>
            <a:ext cx="6400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</a:pPr>
            <a:r>
              <a:rPr lang="en-IN" sz="1100" dirty="0">
                <a:solidFill>
                  <a:srgbClr val="272727"/>
                </a:solidFill>
                <a:latin typeface="Open Sans" panose="020B0606030504020204" pitchFamily="34" charset="0"/>
              </a:rPr>
              <a:t>VSJCVNM-RBL-RTL-JUL25-15874</a:t>
            </a:r>
            <a:r>
              <a:rPr lang="en-IN" sz="1100" dirty="0"/>
              <a:t>                                                                                                               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Page 9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029" y="698828"/>
            <a:ext cx="3850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CUSTOMER</a:t>
            </a:r>
            <a:r>
              <a:rPr lang="en-US" sz="1200" b="1" dirty="0"/>
              <a:t>: </a:t>
            </a:r>
            <a:r>
              <a:rPr lang="en-US" sz="1200" b="1" dirty="0" err="1"/>
              <a:t>Shirish</a:t>
            </a:r>
            <a:r>
              <a:rPr lang="en-US" sz="1200" b="1" dirty="0"/>
              <a:t> </a:t>
            </a:r>
            <a:r>
              <a:rPr lang="en-US" sz="1200" b="1" dirty="0" err="1"/>
              <a:t>Salekar</a:t>
            </a:r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F819E0-DA21-760C-C325-EC65E575C4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27" y="1160693"/>
            <a:ext cx="5612148" cy="34113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947F5C-259B-C067-B8BE-561778F02A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28" y="5173889"/>
            <a:ext cx="5612148" cy="28884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290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66700" y="684212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8763000"/>
            <a:ext cx="6400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</a:pPr>
            <a:r>
              <a:rPr lang="en-IN" sz="900" dirty="0">
                <a:solidFill>
                  <a:srgbClr val="272727"/>
                </a:solidFill>
                <a:latin typeface="Open Sans" panose="020B0606030504020204" pitchFamily="34" charset="0"/>
              </a:rPr>
              <a:t>VSJCVNM-RBL-RTL-JUL25-15874</a:t>
            </a:r>
            <a:r>
              <a:rPr lang="en-IN" sz="1100" dirty="0"/>
              <a:t>                                                                                                     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Page 10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029" y="698828"/>
            <a:ext cx="3850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CUSTOMER</a:t>
            </a:r>
            <a:r>
              <a:rPr lang="en-US" sz="1200" b="1" dirty="0"/>
              <a:t>: </a:t>
            </a:r>
            <a:r>
              <a:rPr lang="en-US" sz="1200" b="1" dirty="0" err="1"/>
              <a:t>Shirish</a:t>
            </a:r>
            <a:r>
              <a:rPr lang="en-US" sz="1200" b="1" dirty="0"/>
              <a:t> </a:t>
            </a:r>
            <a:r>
              <a:rPr lang="en-US" sz="1200" b="1" dirty="0" err="1"/>
              <a:t>Salekar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5581650" cy="3429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069B9C-6CB4-39E5-31F2-FEA4C393EBE5}"/>
              </a:ext>
            </a:extLst>
          </p:cNvPr>
          <p:cNvSpPr txBox="1"/>
          <p:nvPr/>
        </p:nvSpPr>
        <p:spPr>
          <a:xfrm>
            <a:off x="533400" y="1143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Gov Rate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736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65</Words>
  <Application>Microsoft Office PowerPoint</Application>
  <PresentationFormat>On-screen Show (4:3)</PresentationFormat>
  <Paragraphs>13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VS Jadon</dc:creator>
  <cp:lastModifiedBy>VSJC-05</cp:lastModifiedBy>
  <cp:revision>309</cp:revision>
  <cp:lastPrinted>2025-06-25T09:24:11Z</cp:lastPrinted>
  <dcterms:created xsi:type="dcterms:W3CDTF">2006-08-16T00:00:00Z</dcterms:created>
  <dcterms:modified xsi:type="dcterms:W3CDTF">2025-07-31T04:48:06Z</dcterms:modified>
</cp:coreProperties>
</file>