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59" r:id="rId4"/>
    <p:sldId id="261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434" autoAdjust="0"/>
  </p:normalViewPr>
  <p:slideViewPr>
    <p:cSldViewPr>
      <p:cViewPr>
        <p:scale>
          <a:sx n="125" d="100"/>
          <a:sy n="125" d="100"/>
        </p:scale>
        <p:origin x="950" y="-3878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9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7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677888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VSJCVNM-AXIS-RTL-AUG25-16145                                                                                                   </a:t>
            </a:r>
          </a:p>
          <a:p>
            <a:r>
              <a:rPr lang="en-IN" sz="1100" dirty="0"/>
              <a:t>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6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      </a:t>
            </a:r>
            <a:r>
              <a:rPr lang="en-US" sz="1200" dirty="0"/>
              <a:t>RENAISSANCE PHARMACEUTICALS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0" y="5969062"/>
            <a:ext cx="3013879" cy="2381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1" y="1198592"/>
            <a:ext cx="3013879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0" y="1187278"/>
            <a:ext cx="3015285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1" y="3589347"/>
            <a:ext cx="3013879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09" y="5988972"/>
            <a:ext cx="3015285" cy="2362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09" y="3589347"/>
            <a:ext cx="3015285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677888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VSJCVNM-AXIS-RTL-AUG25-16145</a:t>
            </a:r>
          </a:p>
          <a:p>
            <a:r>
              <a:rPr lang="en-IN" sz="1100" dirty="0"/>
              <a:t>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7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      </a:t>
            </a:r>
            <a:r>
              <a:rPr lang="en-US" sz="1200" dirty="0"/>
              <a:t>RENAISSANCE PHARMACEUTICALS</a:t>
            </a:r>
            <a:endParaRPr lang="en-US" sz="1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88" y="1429198"/>
            <a:ext cx="3015285" cy="2362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29197"/>
            <a:ext cx="2971800" cy="2362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38600"/>
            <a:ext cx="2971800" cy="23620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5818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78362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VSJCVNM-AXIS-RTL-AUG25-16145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8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60068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 : </a:t>
            </a:r>
            <a:r>
              <a:rPr lang="en-US" sz="1200" dirty="0"/>
              <a:t>RENAISSANCE PHARMACEUTICALS Google Map</a:t>
            </a:r>
            <a:endParaRPr lang="en-IN" sz="1200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C21AB-F41F-7E75-E436-DA984F9F8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38398"/>
            <a:ext cx="6159250" cy="32483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CAC7E-CF22-6847-A003-CF556459A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31396"/>
            <a:ext cx="6159250" cy="30248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58CDFC-BD1D-EB47-CA62-8EEDC77DA457}"/>
              </a:ext>
            </a:extLst>
          </p:cNvPr>
          <p:cNvSpPr txBox="1"/>
          <p:nvPr/>
        </p:nvSpPr>
        <p:spPr>
          <a:xfrm>
            <a:off x="609600" y="1330643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 Map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460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9565" y="8768787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VSJCVNM-AXIS-RTL-AUG25-16145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9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70791"/>
            <a:ext cx="6422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200" b="1" dirty="0"/>
              <a:t> </a:t>
            </a:r>
            <a:r>
              <a:rPr lang="en-US" sz="1200" dirty="0"/>
              <a:t>JIGNESH ASHWIN KHILANI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D6B767-67E9-769E-90C9-D0D20D6A78FD}"/>
              </a:ext>
            </a:extLst>
          </p:cNvPr>
          <p:cNvSpPr txBox="1"/>
          <p:nvPr/>
        </p:nvSpPr>
        <p:spPr>
          <a:xfrm>
            <a:off x="304800" y="121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Gov Rate &amp; Site Layout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5" y="4903488"/>
            <a:ext cx="6019799" cy="30312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2" y="1779820"/>
            <a:ext cx="6019799" cy="29077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8976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2762</TotalTime>
  <Words>94</Words>
  <Application>Microsoft Office PowerPoint</Application>
  <PresentationFormat>On-screen Show (4:3)</PresentationFormat>
  <Paragraphs>22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Monika Dhumal</cp:lastModifiedBy>
  <cp:revision>356</cp:revision>
  <cp:lastPrinted>2023-04-13T07:05:40Z</cp:lastPrinted>
  <dcterms:created xsi:type="dcterms:W3CDTF">2006-08-16T00:00:00Z</dcterms:created>
  <dcterms:modified xsi:type="dcterms:W3CDTF">2025-08-04T12:02:28Z</dcterms:modified>
</cp:coreProperties>
</file>