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58" r:id="rId5"/>
    <p:sldId id="261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25" d="100"/>
          <a:sy n="125" d="100"/>
        </p:scale>
        <p:origin x="950" y="-392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F8795-D042-6B90-1B03-C0CC567E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986D9-9417-2896-72E5-32227222D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FC019-90B2-93A1-1737-CB508DFA1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30083-1C6A-58E0-3A95-553347E0C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585555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 </a:t>
            </a:r>
          </a:p>
          <a:p>
            <a:r>
              <a:rPr lang="en-IN" sz="1200" dirty="0"/>
              <a:t>VSJCVNM-PNBHFL-RTL-AUG25-16464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5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: </a:t>
            </a:r>
            <a:r>
              <a:rPr lang="en-US" sz="1200" b="1" dirty="0"/>
              <a:t>Mr. </a:t>
            </a:r>
            <a:r>
              <a:rPr lang="en-US" sz="1200" b="1" dirty="0" err="1"/>
              <a:t>Gadekar</a:t>
            </a:r>
            <a:r>
              <a:rPr lang="en-US" sz="1200" b="1" dirty="0"/>
              <a:t> Kishor </a:t>
            </a:r>
            <a:r>
              <a:rPr lang="en-US" sz="1200" b="1" dirty="0" err="1"/>
              <a:t>Kashinathi</a:t>
            </a:r>
            <a:r>
              <a:rPr lang="en-US" sz="1200" b="1" dirty="0"/>
              <a:t>.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5950508"/>
            <a:ext cx="3167871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198592"/>
            <a:ext cx="3167871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8" y="1187278"/>
            <a:ext cx="2927971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585360"/>
            <a:ext cx="3167871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8" y="5950508"/>
            <a:ext cx="2927971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8" y="3576874"/>
            <a:ext cx="2927971" cy="2262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585555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 </a:t>
            </a:r>
          </a:p>
          <a:p>
            <a:r>
              <a:rPr lang="en-IN" sz="1200" dirty="0"/>
              <a:t>VSJCVNM-PNBHFL-RTL-AUG25-16464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6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: </a:t>
            </a:r>
            <a:r>
              <a:rPr lang="en-US" sz="1200" b="1" dirty="0"/>
              <a:t>Mr. </a:t>
            </a:r>
            <a:r>
              <a:rPr lang="en-US" sz="1200" b="1" dirty="0" err="1"/>
              <a:t>Gadekar</a:t>
            </a:r>
            <a:r>
              <a:rPr lang="en-US" sz="1200" b="1" dirty="0"/>
              <a:t> Kishor </a:t>
            </a:r>
            <a:r>
              <a:rPr lang="en-US" sz="1200" b="1" dirty="0" err="1"/>
              <a:t>Kashinathi</a:t>
            </a:r>
            <a:r>
              <a:rPr lang="en-US" sz="1200" b="1" dirty="0"/>
              <a:t>.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5950508"/>
            <a:ext cx="3182542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98592"/>
            <a:ext cx="3182541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72" y="1187278"/>
            <a:ext cx="294402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585360"/>
            <a:ext cx="3200401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72" y="5950508"/>
            <a:ext cx="2944028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D3804-60C4-458A-9933-4FB963E644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72" y="3562015"/>
            <a:ext cx="294402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241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30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VSJCVNM-PNBHFL-RTL-AUG25-16464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</a:t>
            </a:r>
            <a:r>
              <a:rPr lang="en-US" sz="1100" b="1" dirty="0"/>
              <a:t>: </a:t>
            </a:r>
            <a:r>
              <a:rPr lang="en-US" sz="1200" b="1" dirty="0"/>
              <a:t>Mr. </a:t>
            </a:r>
            <a:r>
              <a:rPr lang="en-US" sz="1200" b="1" dirty="0" err="1"/>
              <a:t>Gadekar</a:t>
            </a:r>
            <a:r>
              <a:rPr lang="en-US" sz="1200" b="1" dirty="0"/>
              <a:t> Kishor </a:t>
            </a:r>
            <a:r>
              <a:rPr lang="en-US" sz="1200" b="1" dirty="0" err="1"/>
              <a:t>Kashinathi</a:t>
            </a:r>
            <a:r>
              <a:rPr lang="en-US" sz="1200" b="1" dirty="0"/>
              <a:t>.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7510"/>
            <a:ext cx="5562600" cy="3018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25484"/>
            <a:ext cx="5562600" cy="3238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66700" y="880916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VSJCVNM-PNBHFL-RTL-AUG25-16464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470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100" b="1" dirty="0"/>
              <a:t>Mr. </a:t>
            </a:r>
            <a:r>
              <a:rPr lang="en-US" sz="1100" b="1" dirty="0" err="1"/>
              <a:t>Gadekar</a:t>
            </a:r>
            <a:r>
              <a:rPr lang="en-US" sz="1100" b="1" dirty="0"/>
              <a:t> Kishor </a:t>
            </a:r>
            <a:r>
              <a:rPr lang="en-US" sz="1100" b="1" dirty="0" err="1"/>
              <a:t>Kashinathi</a:t>
            </a:r>
            <a:r>
              <a:rPr lang="en-US" sz="1100" b="1" dirty="0"/>
              <a:t>.</a:t>
            </a:r>
            <a:endParaRPr lang="en-IN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459039" y="120749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7B9FD-3C75-478F-9553-2C3030593A7E}"/>
              </a:ext>
            </a:extLst>
          </p:cNvPr>
          <p:cNvSpPr txBox="1"/>
          <p:nvPr/>
        </p:nvSpPr>
        <p:spPr>
          <a:xfrm>
            <a:off x="141966" y="45610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Layout Plan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1B59E-EF16-4551-8C77-48CCF247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7" y="5029865"/>
            <a:ext cx="5684586" cy="30720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8937E-DC74-4859-9836-B641E0091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7" y="1621400"/>
            <a:ext cx="5684586" cy="28674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669E-BB99-B5CC-50FA-2A39AAC6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4128CE-A55A-3553-9BDE-90032C1F63C0}"/>
              </a:ext>
            </a:extLst>
          </p:cNvPr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>
            <a:extLst>
              <a:ext uri="{FF2B5EF4-FFF2-40B4-BE49-F238E27FC236}">
                <a16:creationId xmlns:a16="http://schemas.microsoft.com/office/drawing/2014/main" id="{11621207-63EB-2D3A-E149-9D6992D46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1B65A4-9ECC-5645-6534-866C170C193B}"/>
              </a:ext>
            </a:extLst>
          </p:cNvPr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EEC9928-A86C-D330-50D1-69959CC7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880916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VSJCVNM-PNBHFL-RTL-AUG25-16464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9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365D7-289D-5334-71BD-23BEC78D68B7}"/>
              </a:ext>
            </a:extLst>
          </p:cNvPr>
          <p:cNvSpPr txBox="1"/>
          <p:nvPr/>
        </p:nvSpPr>
        <p:spPr>
          <a:xfrm>
            <a:off x="304800" y="762000"/>
            <a:ext cx="4703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100" b="1" dirty="0"/>
              <a:t>Mr. </a:t>
            </a:r>
            <a:r>
              <a:rPr lang="en-US" sz="1100" b="1" dirty="0" err="1"/>
              <a:t>Gadekar</a:t>
            </a:r>
            <a:r>
              <a:rPr lang="en-US" sz="1100" b="1" dirty="0"/>
              <a:t> Kishor </a:t>
            </a:r>
            <a:r>
              <a:rPr lang="en-US" sz="1100" b="1" dirty="0" err="1"/>
              <a:t>Kashinathi</a:t>
            </a:r>
            <a:r>
              <a:rPr lang="en-US" sz="1100" b="1" dirty="0"/>
              <a:t>.</a:t>
            </a:r>
            <a:endParaRPr lang="en-IN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64448-29A8-F657-9A58-EB77EB2C8724}"/>
              </a:ext>
            </a:extLst>
          </p:cNvPr>
          <p:cNvSpPr txBox="1"/>
          <p:nvPr/>
        </p:nvSpPr>
        <p:spPr>
          <a:xfrm>
            <a:off x="459039" y="120749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% -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CAEF4-EE83-EC4C-39BA-82EE55518820}"/>
              </a:ext>
            </a:extLst>
          </p:cNvPr>
          <p:cNvSpPr txBox="1"/>
          <p:nvPr/>
        </p:nvSpPr>
        <p:spPr>
          <a:xfrm>
            <a:off x="141966" y="45610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NDMC Parameter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F124C-CB2A-4C96-33F9-7B677262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5" y="1745313"/>
            <a:ext cx="5905185" cy="2633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A7C01-1234-8E27-CF91-45A33EB40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5562" r="36667" b="15031"/>
          <a:stretch/>
        </p:blipFill>
        <p:spPr>
          <a:xfrm>
            <a:off x="496824" y="5070327"/>
            <a:ext cx="5980176" cy="27004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782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146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365</cp:revision>
  <cp:lastPrinted>2023-04-13T07:05:40Z</cp:lastPrinted>
  <dcterms:created xsi:type="dcterms:W3CDTF">2006-08-16T00:00:00Z</dcterms:created>
  <dcterms:modified xsi:type="dcterms:W3CDTF">2025-08-07T08:05:13Z</dcterms:modified>
</cp:coreProperties>
</file>