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51" d="100"/>
          <a:sy n="51" d="100"/>
        </p:scale>
        <p:origin x="1920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441824"/>
            <a:ext cx="632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VSJCVNM-RBL-RTL-AUG25-16561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0813A-9F08-4B26-82B0-2B1C05B77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84" y="968216"/>
            <a:ext cx="2880916" cy="22999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84D0F-15BC-42BD-B4CD-794DD0AC2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72656"/>
            <a:ext cx="3124200" cy="22999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F81E73-B989-41FC-B75D-36F255DC3D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34" y="3403593"/>
            <a:ext cx="2861866" cy="24678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1A99C9-6176-4FF5-B0A3-2E7309CC7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403594"/>
            <a:ext cx="3124200" cy="24678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9CD48-10CD-461F-B293-0215793FB0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60186"/>
            <a:ext cx="3124200" cy="24396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01D7C4-F68D-4356-B4B3-536589F349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84" y="6060185"/>
            <a:ext cx="2861866" cy="24548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VSJCVNM-RBL-RTL-AUG25-16561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8397D-DBB0-4291-85E1-E4FBE5B27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1" y="6135894"/>
            <a:ext cx="3176579" cy="23938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B352F-805D-423C-9263-036174AA6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4" y="902718"/>
            <a:ext cx="3183296" cy="23936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736919-4C1E-460E-82DA-6FD2694CD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3554896"/>
            <a:ext cx="2762250" cy="23937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5C6CB1-612A-4D0F-A197-172577031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1" y="3554896"/>
            <a:ext cx="3176579" cy="23937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B912A5-3C67-42A5-90A2-694B713CE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902718"/>
            <a:ext cx="2762250" cy="23922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VSJCVNM-RBL-RTL-AUG25-16561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D39174-024E-4A84-A048-F358D4692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0" y="1430158"/>
            <a:ext cx="5954030" cy="34220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79E20D-0CE0-4440-9018-304F7E57D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0" y="5200458"/>
            <a:ext cx="5954030" cy="32820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VSJCVNM-RBL-RTL-AUG25-16561</a:t>
            </a:r>
            <a:r>
              <a:rPr lang="en-IN" sz="1100" dirty="0"/>
              <a:t>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/>
              <a:t>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4E4BA-9951-4937-90CA-381BCD8C70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0" b="18388"/>
          <a:stretch/>
        </p:blipFill>
        <p:spPr>
          <a:xfrm>
            <a:off x="247650" y="1415926"/>
            <a:ext cx="6305550" cy="33654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721F6E-3C45-4A8C-A257-84F92E66E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5" y="4986424"/>
            <a:ext cx="6341635" cy="35908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81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370</cp:revision>
  <cp:lastPrinted>2020-06-30T10:40:11Z</cp:lastPrinted>
  <dcterms:created xsi:type="dcterms:W3CDTF">2006-08-16T00:00:00Z</dcterms:created>
  <dcterms:modified xsi:type="dcterms:W3CDTF">2025-08-08T12:09:29Z</dcterms:modified>
</cp:coreProperties>
</file>