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1" r:id="rId4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4434" autoAdjust="0"/>
  </p:normalViewPr>
  <p:slideViewPr>
    <p:cSldViewPr>
      <p:cViewPr varScale="1">
        <p:scale>
          <a:sx n="53" d="100"/>
          <a:sy n="53" d="100"/>
        </p:scale>
        <p:origin x="2112" y="78"/>
      </p:cViewPr>
      <p:guideLst>
        <p:guide orient="horz" pos="2880"/>
        <p:guide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89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7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4973" y="8686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4973" y="8762526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VSJCVNM-RBL-RTL-AUG25-16742          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6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55886"/>
            <a:ext cx="7390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CUSTOMER: DHARMENDRA VINOD DUBEY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224A72-69AA-4F95-9D02-DD04803856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85994"/>
            <a:ext cx="3037827" cy="23350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54E8339-6C22-4D8A-80BE-2F686ED41C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75" y="1085994"/>
            <a:ext cx="2961625" cy="23350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6D9B3F5-5090-4A3D-885F-5260AD2793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75" y="3663982"/>
            <a:ext cx="2961625" cy="23350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C6C0E45-BD35-4164-9DC5-EBEE49CE94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44932"/>
            <a:ext cx="3037826" cy="23509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672E83A-D93E-45D5-A74B-816B899C5C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75" y="6215560"/>
            <a:ext cx="2961624" cy="22426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2F27C94-8E1C-4E44-8193-1226E966E2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15560"/>
            <a:ext cx="3037826" cy="22410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78362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VSJCVNM-RBL-RTL-AUG25-16742          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7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838200"/>
            <a:ext cx="60068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 : DHARMENDRA VINOD DUBEY</a:t>
            </a:r>
          </a:p>
          <a:p>
            <a:r>
              <a:rPr lang="en-US" sz="1200" dirty="0"/>
              <a:t> Google Map</a:t>
            </a:r>
            <a:endParaRPr lang="en-IN" sz="1200" dirty="0"/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0C21AB-F41F-7E75-E436-DA984F9F8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15308"/>
            <a:ext cx="6006850" cy="3285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FCAC7E-CF22-6847-A003-CF556459A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97319"/>
            <a:ext cx="6006850" cy="32363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460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9565" y="8853425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VSJCVNM-RBL-RTL-AUG25-16742               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8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770791"/>
            <a:ext cx="6422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CUSTOMER: </a:t>
            </a:r>
            <a:r>
              <a:rPr lang="en-US" sz="1200" b="1" dirty="0"/>
              <a:t>DHARMENDRA VINOD DUBEY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D6B767-67E9-769E-90C9-D0D20D6A78FD}"/>
              </a:ext>
            </a:extLst>
          </p:cNvPr>
          <p:cNvSpPr txBox="1"/>
          <p:nvPr/>
        </p:nvSpPr>
        <p:spPr>
          <a:xfrm>
            <a:off x="304800" y="1219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Gov Rate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6188"/>
            <a:ext cx="5791200" cy="31268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8976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56</Words>
  <Application>Microsoft Office PowerPoint</Application>
  <PresentationFormat>On-screen Show (4:3)</PresentationFormat>
  <Paragraphs>15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</cp:lastModifiedBy>
  <cp:revision>350</cp:revision>
  <cp:lastPrinted>2023-04-13T07:05:40Z</cp:lastPrinted>
  <dcterms:created xsi:type="dcterms:W3CDTF">2006-08-16T00:00:00Z</dcterms:created>
  <dcterms:modified xsi:type="dcterms:W3CDTF">2025-08-12T05:52:04Z</dcterms:modified>
</cp:coreProperties>
</file>