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267A15-77FC-454F-BD2E-7E8568C95F0C}">
          <p14:sldIdLst>
            <p14:sldId id="256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039" autoAdjust="0"/>
  </p:normalViewPr>
  <p:slideViewPr>
    <p:cSldViewPr>
      <p:cViewPr>
        <p:scale>
          <a:sx n="100" d="100"/>
          <a:sy n="100" d="100"/>
        </p:scale>
        <p:origin x="864" y="-7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3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66700" y="684212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>
                <a:solidFill>
                  <a:srgbClr val="272727"/>
                </a:solidFill>
                <a:latin typeface="Open Sans" panose="020B0606030504020204" pitchFamily="34" charset="0"/>
              </a:rPr>
              <a:t>VSJCVNM-RBL-RTL-AUG25-16838</a:t>
            </a:r>
            <a:r>
              <a:rPr lang="en-IN" sz="1100" dirty="0" smtClean="0"/>
              <a:t>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8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029" y="698828"/>
            <a:ext cx="4452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200" b="1" dirty="0"/>
              <a:t>Ganesh </a:t>
            </a:r>
            <a:r>
              <a:rPr lang="en-US" sz="1200" b="1" dirty="0" err="1"/>
              <a:t>Madan</a:t>
            </a:r>
            <a:r>
              <a:rPr lang="en-US" sz="1200" b="1" dirty="0"/>
              <a:t> </a:t>
            </a:r>
            <a:r>
              <a:rPr lang="en-US" sz="1200" b="1" dirty="0" err="1"/>
              <a:t>Ghagare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21FCD6-F01D-CF53-B6D5-3ACECAF0A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0" y="1031900"/>
            <a:ext cx="3062048" cy="2270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36F198D-14EB-561E-2DE8-1043AE4E9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74" y="1037381"/>
            <a:ext cx="3009900" cy="2259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9F997F-0A15-19FA-40C5-5AA1BB8B84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94" y="3521117"/>
            <a:ext cx="3029180" cy="2273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C09451-0CC0-3E46-BC13-773F22CF0E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0" y="3470765"/>
            <a:ext cx="3062047" cy="23746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66700" y="684212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>
                <a:solidFill>
                  <a:srgbClr val="272727"/>
                </a:solidFill>
                <a:latin typeface="Open Sans" panose="020B0606030504020204" pitchFamily="34" charset="0"/>
              </a:rPr>
              <a:t>VSJCVNM-RBL-RTL-AUG25-16838</a:t>
            </a:r>
            <a:r>
              <a:rPr lang="en-IN" sz="1100" dirty="0" smtClean="0"/>
              <a:t>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029" y="698828"/>
            <a:ext cx="4452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200" b="1" dirty="0"/>
              <a:t>Ganesh </a:t>
            </a:r>
            <a:r>
              <a:rPr lang="en-US" sz="1200" b="1" dirty="0" err="1"/>
              <a:t>Madan</a:t>
            </a:r>
            <a:r>
              <a:rPr lang="en-US" sz="1200" b="1" dirty="0"/>
              <a:t> </a:t>
            </a:r>
            <a:r>
              <a:rPr lang="en-US" sz="1200" b="1" dirty="0" err="1"/>
              <a:t>Ghagare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F819E0-DA21-760C-C325-EC65E575C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0693"/>
            <a:ext cx="5943600" cy="3411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47F5C-259B-C067-B8BE-561778F02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73889"/>
            <a:ext cx="5943599" cy="2888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290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66700" y="684212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900" dirty="0" smtClean="0">
                <a:solidFill>
                  <a:srgbClr val="272727"/>
                </a:solidFill>
                <a:latin typeface="Open Sans" panose="020B0606030504020204" pitchFamily="34" charset="0"/>
              </a:rPr>
              <a:t>VSJCVNM-RBL-RTL-AUG25-16838</a:t>
            </a:r>
            <a:r>
              <a:rPr lang="en-IN" sz="1100" dirty="0" smtClean="0"/>
              <a:t>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03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029" y="698828"/>
            <a:ext cx="4452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200" b="1" dirty="0"/>
              <a:t>Ganesh </a:t>
            </a:r>
            <a:r>
              <a:rPr lang="en-US" sz="1200" b="1" dirty="0" err="1"/>
              <a:t>Madan</a:t>
            </a:r>
            <a:r>
              <a:rPr lang="en-US" sz="1200" b="1" dirty="0"/>
              <a:t> </a:t>
            </a:r>
            <a:r>
              <a:rPr lang="en-US" sz="1200" b="1" dirty="0" err="1"/>
              <a:t>Ghagare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78200"/>
            <a:ext cx="5581650" cy="223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069B9C-6CB4-39E5-31F2-FEA4C393EBE5}"/>
              </a:ext>
            </a:extLst>
          </p:cNvPr>
          <p:cNvSpPr txBox="1"/>
          <p:nvPr/>
        </p:nvSpPr>
        <p:spPr>
          <a:xfrm>
            <a:off x="533400" y="114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 Rate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7367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56</Words>
  <Application>Microsoft Office PowerPoint</Application>
  <PresentationFormat>On-screen Show (4:3)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</cp:lastModifiedBy>
  <cp:revision>311</cp:revision>
  <cp:lastPrinted>2025-06-25T09:24:11Z</cp:lastPrinted>
  <dcterms:created xsi:type="dcterms:W3CDTF">2006-08-16T00:00:00Z</dcterms:created>
  <dcterms:modified xsi:type="dcterms:W3CDTF">2025-08-11T12:26:37Z</dcterms:modified>
</cp:coreProperties>
</file>