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9" r:id="rId4"/>
    <p:sldId id="258" r:id="rId5"/>
    <p:sldId id="261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 varScale="1">
        <p:scale>
          <a:sx n="53" d="100"/>
          <a:sy n="53" d="100"/>
        </p:scale>
        <p:origin x="2112" y="7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VSJCVNM-AXIS-RTL-AUG25-17195                                                                                                    </a:t>
            </a:r>
            <a:endParaRPr lang="en-IN" sz="1100" dirty="0" smtClean="0"/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Ravi </a:t>
            </a:r>
            <a:r>
              <a:rPr lang="en-US" sz="1200" dirty="0" err="1"/>
              <a:t>Rajkumar</a:t>
            </a:r>
            <a:r>
              <a:rPr lang="en-US" sz="1200" dirty="0"/>
              <a:t> </a:t>
            </a:r>
            <a:r>
              <a:rPr lang="en-US" sz="1200" dirty="0" err="1"/>
              <a:t>Hissaria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3" y="5969062"/>
            <a:ext cx="3173040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1198592"/>
            <a:ext cx="3173040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86" y="1187278"/>
            <a:ext cx="295898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3589347"/>
            <a:ext cx="3173040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6032378"/>
            <a:ext cx="3033690" cy="2275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86" y="3531193"/>
            <a:ext cx="2946114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9351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VSJCVNM-AXIS-RTL-AUG25-17195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Ravi </a:t>
            </a:r>
            <a:r>
              <a:rPr lang="en-US" sz="1200" dirty="0" err="1"/>
              <a:t>Rajkumar</a:t>
            </a:r>
            <a:r>
              <a:rPr lang="en-US" sz="1200" dirty="0"/>
              <a:t> </a:t>
            </a:r>
            <a:r>
              <a:rPr lang="en-US" sz="1200" dirty="0" err="1"/>
              <a:t>Hissaria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97065"/>
            <a:ext cx="3072382" cy="2606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46" y="1226370"/>
            <a:ext cx="1557241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5997065"/>
            <a:ext cx="3173654" cy="2606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3576990"/>
            <a:ext cx="3113410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7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15" y="1226370"/>
            <a:ext cx="1557241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7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36966"/>
            <a:ext cx="3060188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8" y="1226370"/>
            <a:ext cx="3122760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576990"/>
            <a:ext cx="306018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VSJCVNM-AXIS-RTL-AUG25-17195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Ravi </a:t>
            </a:r>
            <a:r>
              <a:rPr lang="en-US" sz="1200" dirty="0" err="1"/>
              <a:t>Rajkumar</a:t>
            </a:r>
            <a:r>
              <a:rPr lang="en-US" sz="1200" dirty="0"/>
              <a:t> </a:t>
            </a:r>
            <a:r>
              <a:rPr lang="en-US" sz="1200" dirty="0" err="1" smtClean="0"/>
              <a:t>Hissaria</a:t>
            </a:r>
            <a:endParaRPr lang="en-US" sz="1200" dirty="0" smtClean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6" y="1611514"/>
            <a:ext cx="5494485" cy="34408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4" y="5221653"/>
            <a:ext cx="5494485" cy="3281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VSJCVNM-AXIS-RTL-AUG25-17195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433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dirty="0"/>
              <a:t>Ravi </a:t>
            </a:r>
            <a:r>
              <a:rPr lang="en-US" sz="1200" dirty="0" err="1"/>
              <a:t>Rajkumar</a:t>
            </a:r>
            <a:r>
              <a:rPr lang="en-US" sz="1200" dirty="0"/>
              <a:t> </a:t>
            </a:r>
            <a:r>
              <a:rPr lang="en-US" sz="1200" dirty="0" err="1"/>
              <a:t>Hissaria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27C1BE-1C15-BC73-5D49-3857DCFBF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4" y="1725570"/>
            <a:ext cx="5578516" cy="3760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7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VSJCVNM-AXIS-RTL-AUG25-17195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148" y="821967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 </a:t>
            </a:r>
            <a:r>
              <a:rPr lang="en-US" sz="1200" b="1" dirty="0" smtClean="0"/>
              <a:t> </a:t>
            </a:r>
            <a:r>
              <a:rPr lang="en-US" sz="1200" dirty="0"/>
              <a:t>Ravi </a:t>
            </a:r>
            <a:r>
              <a:rPr lang="en-US" sz="1200" dirty="0" err="1"/>
              <a:t>Rajkumar</a:t>
            </a:r>
            <a:r>
              <a:rPr lang="en-US" sz="1200" dirty="0"/>
              <a:t> </a:t>
            </a:r>
            <a:r>
              <a:rPr lang="en-US" sz="1200"/>
              <a:t>Hissaria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39246"/>
            <a:ext cx="5791200" cy="3518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96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346</cp:revision>
  <cp:lastPrinted>2023-04-13T07:05:40Z</cp:lastPrinted>
  <dcterms:created xsi:type="dcterms:W3CDTF">2006-08-16T00:00:00Z</dcterms:created>
  <dcterms:modified xsi:type="dcterms:W3CDTF">2025-08-20T05:03:05Z</dcterms:modified>
</cp:coreProperties>
</file>