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9" r:id="rId4"/>
    <p:sldId id="258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50" d="100"/>
          <a:sy n="50" d="100"/>
        </p:scale>
        <p:origin x="2160" y="114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0193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 smtClean="0"/>
              <a:t>VSJCVNM-AXIS-RTL-AUG25-17388</a:t>
            </a:r>
            <a:endParaRPr lang="en-IN" sz="1200" dirty="0"/>
          </a:p>
          <a:p>
            <a:r>
              <a:rPr lang="en-IN" sz="1100" dirty="0"/>
              <a:t>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 </a:t>
            </a:r>
            <a:endParaRPr lang="en-IN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:  S P Pumps</a:t>
            </a:r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3" y="5988947"/>
            <a:ext cx="3070632" cy="2305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3" y="1198592"/>
            <a:ext cx="3070632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70" y="1199932"/>
            <a:ext cx="2922535" cy="2193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3" y="3585360"/>
            <a:ext cx="3070632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68" y="6005436"/>
            <a:ext cx="2965805" cy="2226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68" y="3592356"/>
            <a:ext cx="2922535" cy="21939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81657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 smtClean="0"/>
              <a:t>VSJCVNM-AXIS-RTL-AUG25-17388</a:t>
            </a:r>
            <a:endParaRPr lang="en-IN" sz="1200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b="1" dirty="0"/>
              <a:t>                    </a:t>
            </a:r>
            <a:r>
              <a:rPr lang="en-IN" sz="1100" dirty="0"/>
              <a:t>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14375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: </a:t>
            </a:r>
            <a:r>
              <a:rPr lang="en-US" sz="1050" b="1" dirty="0"/>
              <a:t>S P Pumps.</a:t>
            </a:r>
            <a:endParaRPr lang="en-US" sz="1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02" y="1224872"/>
            <a:ext cx="2986798" cy="21186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5390"/>
            <a:ext cx="2971800" cy="2129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2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5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 smtClean="0"/>
              <a:t>VSJCVNM-AXIS-RTL-AUG25-17388</a:t>
            </a:r>
            <a:endParaRPr lang="en-IN" sz="11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S P Pumps.</a:t>
            </a:r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8" y="1756788"/>
            <a:ext cx="5833031" cy="3196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9" y="5240947"/>
            <a:ext cx="5833030" cy="33450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5333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 smtClean="0"/>
              <a:t>VSJCVNM-AXIS-RTL-AUG25-17388</a:t>
            </a:r>
            <a:endParaRPr lang="en-IN" sz="12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3612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200" b="1" dirty="0"/>
              <a:t>S P Pumps.</a:t>
            </a:r>
            <a:endParaRPr lang="en-IN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3AB2E7-21E6-0BED-4BE0-F87BE7E48F56}"/>
              </a:ext>
            </a:extLst>
          </p:cNvPr>
          <p:cNvSpPr txBox="1"/>
          <p:nvPr/>
        </p:nvSpPr>
        <p:spPr>
          <a:xfrm>
            <a:off x="3048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Layout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D6B767-67E9-769E-90C9-D0D20D6A78FD}"/>
              </a:ext>
            </a:extLst>
          </p:cNvPr>
          <p:cNvSpPr txBox="1"/>
          <p:nvPr/>
        </p:nvSpPr>
        <p:spPr>
          <a:xfrm>
            <a:off x="76200" y="495513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Govt. Rate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D0E12F-306C-427B-B10C-DAF3F7CB5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8346" y="566733"/>
            <a:ext cx="3185107" cy="541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D0E12F-306C-427B-B10C-DAF3F7CB5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04662"/>
            <a:ext cx="5410200" cy="289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84</Words>
  <Application>Microsoft Office PowerPoint</Application>
  <PresentationFormat>On-screen Show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</cp:lastModifiedBy>
  <cp:revision>371</cp:revision>
  <cp:lastPrinted>2023-04-13T07:05:40Z</cp:lastPrinted>
  <dcterms:created xsi:type="dcterms:W3CDTF">2006-08-16T00:00:00Z</dcterms:created>
  <dcterms:modified xsi:type="dcterms:W3CDTF">2025-09-03T08:55:04Z</dcterms:modified>
</cp:coreProperties>
</file>