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9" r:id="rId3"/>
    <p:sldId id="261" r:id="rId4"/>
  </p:sldIdLst>
  <p:sldSz cx="6858000" cy="9144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36" autoAdjust="0"/>
    <p:restoredTop sz="94434" autoAdjust="0"/>
  </p:normalViewPr>
  <p:slideViewPr>
    <p:cSldViewPr>
      <p:cViewPr>
        <p:scale>
          <a:sx n="125" d="100"/>
          <a:sy n="125" d="100"/>
        </p:scale>
        <p:origin x="540" y="-2022"/>
      </p:cViewPr>
      <p:guideLst>
        <p:guide orient="horz" pos="2880"/>
        <p:guide pos="216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988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B4E69EE1-E4FC-4F83-A551-86E6BF70C057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719138"/>
            <a:ext cx="27019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3" tIns="46877" rIns="93753" bIns="468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694" y="4560270"/>
            <a:ext cx="5851823" cy="4321453"/>
          </a:xfrm>
          <a:prstGeom prst="rect">
            <a:avLst/>
          </a:prstGeom>
        </p:spPr>
        <p:txBody>
          <a:bodyPr vert="horz" lIns="93753" tIns="46877" rIns="93753" bIns="468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988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EEB583DB-8516-4CDF-B850-26E0031C3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18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89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71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14973" y="8686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14973" y="8677888"/>
            <a:ext cx="6400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100" dirty="0" smtClean="0"/>
              <a:t>VSJCVNM-AXI-RTL-AUG25-17570                                                                                                    </a:t>
            </a:r>
            <a:endParaRPr lang="en-IN" sz="1100" dirty="0" smtClean="0"/>
          </a:p>
          <a:p>
            <a:r>
              <a:rPr lang="en-IN" sz="1100" dirty="0" smtClean="0"/>
              <a:t>                                                                                       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1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755886"/>
            <a:ext cx="7390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 </a:t>
            </a:r>
            <a:r>
              <a:rPr lang="en-US" sz="1100" b="1" dirty="0" smtClean="0"/>
              <a:t>      </a:t>
            </a:r>
            <a:r>
              <a:rPr lang="en-US" sz="1200" dirty="0"/>
              <a:t>ASHWIN SANTKUMAR PANDEY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C878B0B-B6CF-D100-36CC-331BE51C86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25" y="5969062"/>
            <a:ext cx="2941175" cy="23819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D02AC18-9E12-C1EC-B4B2-3A6056EC37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25" y="1198592"/>
            <a:ext cx="2941176" cy="22079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AFFF754-D024-63E9-0E7E-D37E34841C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710" y="1187278"/>
            <a:ext cx="2957490" cy="22192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CA009439-F277-5AF5-BB5D-FB7C42970A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25" y="3589347"/>
            <a:ext cx="2941175" cy="22079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A6AF0CCE-62BE-A3DA-90ED-E66586ED86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710" y="5988972"/>
            <a:ext cx="2957490" cy="23620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941E0BF9-0978-135C-B2BA-0DEA41E3F2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710" y="3568001"/>
            <a:ext cx="2957490" cy="22252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678362"/>
            <a:ext cx="6400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 smtClean="0"/>
          </a:p>
          <a:p>
            <a:r>
              <a:rPr lang="en-IN" sz="1100" dirty="0" smtClean="0"/>
              <a:t>VSJCVNM-AXI-RTL-AUG25-17570                                                                                                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838200"/>
            <a:ext cx="6006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</a:t>
            </a:r>
            <a:r>
              <a:rPr lang="en-US" sz="1200" b="1" dirty="0"/>
              <a:t> : </a:t>
            </a:r>
            <a:r>
              <a:rPr lang="en-US" sz="1200" dirty="0"/>
              <a:t>ASHWIN SANTKUMAR PANDEY</a:t>
            </a:r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10C21AB-F41F-7E75-E436-DA984F9F87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67816"/>
            <a:ext cx="5715000" cy="28394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5FCAC7E-CF22-6847-A003-CF556459A6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243394"/>
            <a:ext cx="5714999" cy="24672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4602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29565" y="8853425"/>
            <a:ext cx="6400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100" dirty="0" smtClean="0"/>
              <a:t>VSJCVNM-AXI-RTL-AUG25-17570                                                                                                        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5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770791"/>
            <a:ext cx="64223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</a:t>
            </a:r>
            <a:r>
              <a:rPr lang="en-US" sz="1100" b="1" dirty="0" smtClean="0"/>
              <a:t>CUSTOMER- </a:t>
            </a:r>
            <a:r>
              <a:rPr lang="en-US" sz="1200" b="1" dirty="0"/>
              <a:t>ASHWIN SANTKUMAR PANDEY</a:t>
            </a:r>
            <a:endParaRPr lang="en-US" sz="1400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ED6B767-67E9-769E-90C9-D0D20D6A78FD}"/>
              </a:ext>
            </a:extLst>
          </p:cNvPr>
          <p:cNvSpPr txBox="1"/>
          <p:nvPr/>
        </p:nvSpPr>
        <p:spPr>
          <a:xfrm>
            <a:off x="304800" y="1219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Gov Rate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711095"/>
            <a:ext cx="5791200" cy="24348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91" y="4495800"/>
            <a:ext cx="5576617" cy="245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76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2646</TotalTime>
  <Words>55</Words>
  <Application>Microsoft Office PowerPoint</Application>
  <PresentationFormat>On-screen Show (4:3)</PresentationFormat>
  <Paragraphs>15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VS Jadon</dc:creator>
  <cp:lastModifiedBy>VSJC</cp:lastModifiedBy>
  <cp:revision>347</cp:revision>
  <cp:lastPrinted>2023-04-13T07:05:40Z</cp:lastPrinted>
  <dcterms:created xsi:type="dcterms:W3CDTF">2006-08-16T00:00:00Z</dcterms:created>
  <dcterms:modified xsi:type="dcterms:W3CDTF">2025-08-12T12:12:39Z</dcterms:modified>
</cp:coreProperties>
</file>