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1" r:id="rId4"/>
    <p:sldId id="262" r:id="rId5"/>
    <p:sldId id="263" r:id="rId6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434" autoAdjust="0"/>
  </p:normalViewPr>
  <p:slideViewPr>
    <p:cSldViewPr>
      <p:cViewPr>
        <p:scale>
          <a:sx n="75" d="100"/>
          <a:sy n="75" d="100"/>
        </p:scale>
        <p:origin x="1380" y="-90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1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16408" y="478536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12192" y="21336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4604" y="881811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76420" y="868068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VSJCVNM-AXIS-RTL-AUG25-18078  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2903" y="689230"/>
            <a:ext cx="4847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QUALITY FABRICATOR AND ERECTOR PVT LTD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1405" y="872230"/>
            <a:ext cx="8611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Photo :</a:t>
            </a:r>
            <a:endParaRPr lang="en-US" sz="1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16868"/>
            <a:ext cx="2944004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4" y="1219936"/>
            <a:ext cx="3160407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10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74" y="1187378"/>
            <a:ext cx="292803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5" y="5150810"/>
            <a:ext cx="3160408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4" y="3140170"/>
            <a:ext cx="3160409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920634"/>
            <a:ext cx="2944004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0" name="Picture 10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23945"/>
            <a:ext cx="2944004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1" name="Picture 10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1" y="7048293"/>
            <a:ext cx="3160409" cy="1669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804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9053" y="8174701"/>
            <a:ext cx="6400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IN" sz="1100" dirty="0"/>
          </a:p>
          <a:p>
            <a:endParaRPr lang="en-IN" sz="1100" dirty="0"/>
          </a:p>
          <a:p>
            <a:endParaRPr lang="en-IN" sz="1100" dirty="0"/>
          </a:p>
          <a:p>
            <a:r>
              <a:rPr lang="en-IN" sz="1100" dirty="0"/>
              <a:t>VVSJCVNM-AXIS-RTL-AUG25-18078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021" y="805484"/>
            <a:ext cx="5553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QUALITY FABRICATOR AND ERECTOR PVT LTD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8521" y="1154316"/>
            <a:ext cx="8611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Photo :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6660"/>
            <a:ext cx="29718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06660"/>
            <a:ext cx="2971800" cy="17968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9053" y="8174701"/>
            <a:ext cx="6400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IN" sz="1100" dirty="0"/>
          </a:p>
          <a:p>
            <a:endParaRPr lang="en-IN" sz="1100" dirty="0"/>
          </a:p>
          <a:p>
            <a:endParaRPr lang="en-IN" sz="1100" dirty="0"/>
          </a:p>
          <a:p>
            <a:r>
              <a:rPr lang="en-IN" sz="1100" dirty="0"/>
              <a:t>VSJCVNM-AXIS-RTL-AUG25-18078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309" y="813765"/>
            <a:ext cx="5553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QUALITY FABRICATOR AND ERECTOR PVT LTD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9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39680" r="4677" b="6702"/>
          <a:stretch/>
        </p:blipFill>
        <p:spPr>
          <a:xfrm>
            <a:off x="762000" y="1827622"/>
            <a:ext cx="5553122" cy="31253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9053" y="8174701"/>
            <a:ext cx="6400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IN" sz="1100" dirty="0"/>
          </a:p>
          <a:p>
            <a:endParaRPr lang="en-IN" sz="1100" dirty="0"/>
          </a:p>
          <a:p>
            <a:endParaRPr lang="en-IN" sz="1100" dirty="0"/>
          </a:p>
          <a:p>
            <a:r>
              <a:rPr lang="en-IN" sz="1100" dirty="0"/>
              <a:t>VSJCVNM-AXIS-RTL-AUG25-18078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816506"/>
            <a:ext cx="5553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QUALITY FABRICATOR AND ERECTOR PVT LTD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7" y="1614400"/>
            <a:ext cx="5740186" cy="33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8" y="5151474"/>
            <a:ext cx="5686474" cy="32626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219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9053" y="8174701"/>
            <a:ext cx="6400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IN" sz="1100" dirty="0"/>
          </a:p>
          <a:p>
            <a:endParaRPr lang="en-IN" sz="1100" dirty="0"/>
          </a:p>
          <a:p>
            <a:endParaRPr lang="en-IN" sz="1100" dirty="0"/>
          </a:p>
          <a:p>
            <a:r>
              <a:rPr lang="en-IN" sz="1100" dirty="0"/>
              <a:t>VSJCVNM-AXIS-RTL-AUG25-18078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816506"/>
            <a:ext cx="5553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QUALITY FABRICATOR AND ERECTOR PVT LTD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833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134</Words>
  <Application>Microsoft Office PowerPoint</Application>
  <PresentationFormat>On-screen Show (4:3)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VSJC-05</cp:lastModifiedBy>
  <cp:revision>351</cp:revision>
  <cp:lastPrinted>2025-07-21T09:14:26Z</cp:lastPrinted>
  <dcterms:created xsi:type="dcterms:W3CDTF">2006-08-16T00:00:00Z</dcterms:created>
  <dcterms:modified xsi:type="dcterms:W3CDTF">2025-08-22T09:35:30Z</dcterms:modified>
</cp:coreProperties>
</file>