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8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 varScale="1">
        <p:scale>
          <a:sx n="52" d="100"/>
          <a:sy n="52" d="100"/>
        </p:scale>
        <p:origin x="2136" y="84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4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585555"/>
            <a:ext cx="64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 </a:t>
            </a:r>
          </a:p>
          <a:p>
            <a:r>
              <a:rPr lang="en-IN" sz="1200" dirty="0"/>
              <a:t>VSJCVNM-AXIS-RTL-AUG25-18172</a:t>
            </a:r>
          </a:p>
          <a:p>
            <a:r>
              <a:rPr lang="en-IN" sz="1100" dirty="0"/>
              <a:t>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 </a:t>
            </a:r>
            <a:endParaRPr lang="en-IN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: UNILATERAL TECHNOLOGY PVT LTD.</a:t>
            </a:r>
            <a:endParaRPr lang="en-US"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3" y="5950508"/>
            <a:ext cx="3070631" cy="2381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4" y="1198592"/>
            <a:ext cx="3070632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79" y="1187278"/>
            <a:ext cx="2934721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4" y="3585360"/>
            <a:ext cx="3070632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79" y="5943600"/>
            <a:ext cx="2934720" cy="2388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79" y="3585359"/>
            <a:ext cx="2934721" cy="2203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670668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VSJCVNM-AXIS-RTL-AUG25-18172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</a:t>
            </a:r>
            <a:r>
              <a:rPr lang="en-US" sz="1100" b="1" dirty="0"/>
              <a:t> UNILATERAL TECHNOLOGY PVT LTD.</a:t>
            </a:r>
            <a:endParaRPr lang="en-US" sz="1200" b="1" dirty="0"/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0" y="1515308"/>
            <a:ext cx="5741354" cy="34376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0" y="5216823"/>
            <a:ext cx="5741354" cy="33145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755306"/>
            <a:ext cx="6400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dirty="0"/>
              <a:t>VSJCVNM-AXIS-RTL-AUG25-18172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62000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  </a:t>
            </a:r>
            <a:r>
              <a:rPr lang="en-US" sz="1200" b="1" dirty="0"/>
              <a:t>-UNILATERAL TECHNOLOGY PVT LTD</a:t>
            </a:r>
            <a:endParaRPr lang="en-IN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3AB2E7-21E6-0BED-4BE0-F87BE7E48F56}"/>
              </a:ext>
            </a:extLst>
          </p:cNvPr>
          <p:cNvSpPr txBox="1"/>
          <p:nvPr/>
        </p:nvSpPr>
        <p:spPr>
          <a:xfrm>
            <a:off x="304800" y="121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Layout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D6B767-67E9-769E-90C9-D0D20D6A78FD}"/>
              </a:ext>
            </a:extLst>
          </p:cNvPr>
          <p:cNvSpPr txBox="1"/>
          <p:nvPr/>
        </p:nvSpPr>
        <p:spPr>
          <a:xfrm>
            <a:off x="330200" y="533623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Govt. Rate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32CB4E-A6CD-7072-899E-A1E65BB22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76939"/>
            <a:ext cx="5756500" cy="3002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232CB4E-A6CD-7072-899E-A1E65BB22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0" y="6096889"/>
            <a:ext cx="5756500" cy="223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2924</TotalTime>
  <Words>67</Words>
  <Application>Microsoft Office PowerPoint</Application>
  <PresentationFormat>On-screen Show (4:3)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</cp:lastModifiedBy>
  <cp:revision>362</cp:revision>
  <cp:lastPrinted>2023-04-13T07:05:40Z</cp:lastPrinted>
  <dcterms:created xsi:type="dcterms:W3CDTF">2006-08-16T00:00:00Z</dcterms:created>
  <dcterms:modified xsi:type="dcterms:W3CDTF">2025-09-03T09:17:28Z</dcterms:modified>
</cp:coreProperties>
</file>