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63" r:id="rId3"/>
    <p:sldId id="261" r:id="rId4"/>
    <p:sldId id="259" r:id="rId5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434" autoAdjust="0"/>
  </p:normalViewPr>
  <p:slideViewPr>
    <p:cSldViewPr>
      <p:cViewPr varScale="1">
        <p:scale>
          <a:sx n="51" d="100"/>
          <a:sy n="51" d="100"/>
        </p:scale>
        <p:origin x="1920" y="78"/>
      </p:cViewPr>
      <p:guideLst>
        <p:guide orient="horz" pos="288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31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21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1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9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47650" y="392747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9050" y="-64453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11100"/>
            <a:ext cx="6324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VSJCVNM-THFL-RTL-JAN25-32330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4477" y="510639"/>
            <a:ext cx="2880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88554" y="64418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Site Photo</a:t>
            </a:r>
            <a:endParaRPr lang="en-IN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CF075-E38F-404C-9060-ED1448641F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3734179"/>
            <a:ext cx="3311420" cy="239093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599416-28FE-4050-9E50-DA7963AADC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945513"/>
            <a:ext cx="3273320" cy="256056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B44D0-3B9A-437F-BFB2-A6090A4B0D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958741"/>
            <a:ext cx="2819400" cy="25473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4D2BBD-1D20-4000-85F6-72E9061A87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0" y="3734179"/>
            <a:ext cx="2819400" cy="238775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888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47650" y="392747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9050" y="-64453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11100"/>
            <a:ext cx="6324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VSJCVNM-AXIS-RTL-JAN25-32330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8554" y="644180"/>
            <a:ext cx="1981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Site Photo</a:t>
            </a:r>
            <a:endParaRPr lang="en-IN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7BFC4F-EAAD-4B66-BCD1-F861A16344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30870"/>
            <a:ext cx="3219450" cy="24802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ABC02-A5C8-4F40-90D5-C3E14D8E96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3582930"/>
            <a:ext cx="2800350" cy="233309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02D2F1-1E36-4B6D-8626-A986766A1B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946896"/>
            <a:ext cx="2762250" cy="24841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0F1517-C0D6-414B-AF8C-51A2EC933F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946896"/>
            <a:ext cx="3219450" cy="248889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237F86-C991-4307-A815-B1F13C50FB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3587693"/>
            <a:ext cx="3219450" cy="23394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9302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567141"/>
            <a:ext cx="637336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VSJCVNM-AXIS-RTL-JAN25-32330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9087" y="806034"/>
            <a:ext cx="2880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CUSTOMER: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46770" y="1154316"/>
            <a:ext cx="10246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Google Maps :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4557DC-AE6A-4B80-9FB6-60FEC7AB8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492536"/>
            <a:ext cx="6210300" cy="279963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85EAAC-B781-4B28-B4EE-064C3BAA41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87" y="4508314"/>
            <a:ext cx="6203713" cy="27996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5526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199050" y="8532265"/>
            <a:ext cx="640080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VSJCVNM-AXIS-RTL-JAN25-32330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4</a:t>
            </a:r>
            <a:endParaRPr kumimoji="0" lang="en-GB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2615" y="805484"/>
            <a:ext cx="28809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PHOTOGRAPHS OF PROPERTY OF </a:t>
            </a:r>
            <a:r>
              <a:rPr lang="en-US" sz="1100" b="1"/>
              <a:t>CUSTOMER: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06077" y="1154316"/>
            <a:ext cx="9060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b="1" dirty="0"/>
              <a:t>Site Layout :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EFDAA5-5D89-4B2B-8BA6-49D9C8653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8" y="2814095"/>
            <a:ext cx="5451022" cy="343271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32654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2600</TotalTime>
  <Words>80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Windows User</cp:lastModifiedBy>
  <cp:revision>368</cp:revision>
  <cp:lastPrinted>2020-06-30T10:40:11Z</cp:lastPrinted>
  <dcterms:created xsi:type="dcterms:W3CDTF">2006-08-16T00:00:00Z</dcterms:created>
  <dcterms:modified xsi:type="dcterms:W3CDTF">2025-08-22T06:27:54Z</dcterms:modified>
</cp:coreProperties>
</file>