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039" autoAdjust="0"/>
  </p:normalViewPr>
  <p:slideViewPr>
    <p:cSldViewPr>
      <p:cViewPr>
        <p:scale>
          <a:sx n="33" d="100"/>
          <a:sy n="33" d="100"/>
        </p:scale>
        <p:origin x="2460" y="55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VSJCVNM-BOI-RTL-JUL24-12745</a:t>
            </a:r>
          </a:p>
          <a:p>
            <a:r>
              <a:rPr lang="en-IN" sz="1100" dirty="0"/>
              <a:t>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Prince </a:t>
            </a:r>
            <a:r>
              <a:rPr lang="en-US" sz="1200" b="1" dirty="0" err="1"/>
              <a:t>Metkari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139925"/>
            <a:ext cx="3047999" cy="1756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6579"/>
            <a:ext cx="2971800" cy="1632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6" y="3163877"/>
            <a:ext cx="2946390" cy="1761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8966"/>
            <a:ext cx="3048000" cy="163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62" y="4975990"/>
            <a:ext cx="3036697" cy="1815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32796"/>
            <a:ext cx="3047999" cy="1595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BA90E-6C52-4DB7-8067-5F99DDD063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8" y="5024298"/>
            <a:ext cx="3044368" cy="1768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3F31D9-4870-4BCE-AC37-F4FAACC7F4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62" y="6932796"/>
            <a:ext cx="3036697" cy="1595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VSJCVNM-BOI-RTL-JUL24-12745</a:t>
            </a:r>
          </a:p>
          <a:p>
            <a:r>
              <a:rPr lang="en-IN" sz="1100" dirty="0"/>
              <a:t>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Prince </a:t>
            </a:r>
            <a:r>
              <a:rPr lang="en-US" sz="1200" b="1" dirty="0" err="1"/>
              <a:t>Metkari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5629"/>
            <a:ext cx="2895600" cy="163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D79BB-681D-437E-82FF-77D3446A2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r="7778"/>
          <a:stretch/>
        </p:blipFill>
        <p:spPr>
          <a:xfrm>
            <a:off x="342900" y="3459030"/>
            <a:ext cx="6253678" cy="33595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D5B8BC-2ABD-4A01-9E83-53A698C9E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322"/>
            <a:ext cx="5943600" cy="40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VSJCVNM-BOI-RTL-JUL24-12745</a:t>
            </a:r>
          </a:p>
          <a:p>
            <a:r>
              <a:rPr lang="en-IN" sz="1100" dirty="0"/>
              <a:t>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SMT SURINDER MANDER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88407-A940-44EB-802B-0F59CAC26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11" t="14633" r="8889" b="18028"/>
          <a:stretch/>
        </p:blipFill>
        <p:spPr>
          <a:xfrm>
            <a:off x="609600" y="4816442"/>
            <a:ext cx="5562600" cy="2965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53E8CC-1A59-4A2A-AC37-84D418789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33" t="18668" r="6666" b="20850"/>
          <a:stretch/>
        </p:blipFill>
        <p:spPr>
          <a:xfrm>
            <a:off x="609600" y="1498991"/>
            <a:ext cx="5562600" cy="2920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902E3-5043-419D-BBD1-082E25BFE6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8" t="23084" r="6666" b="15127"/>
          <a:stretch/>
        </p:blipFill>
        <p:spPr>
          <a:xfrm>
            <a:off x="1905000" y="3534191"/>
            <a:ext cx="4495800" cy="2382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VSJCVNM-BOI-RTL-JUL24-12745</a:t>
            </a:r>
          </a:p>
          <a:p>
            <a:r>
              <a:rPr lang="en-IN" sz="1100" dirty="0"/>
              <a:t>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623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SMT SURINDER MANDER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062796"/>
            <a:ext cx="2039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Site layout  :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8A2F8-88C5-46FC-823F-83B0AFE4E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5959571" cy="3254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DC219-03DC-4BE9-AB1B-74450E82B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" t="20356" r="25555" b="30425"/>
          <a:stretch/>
        </p:blipFill>
        <p:spPr>
          <a:xfrm>
            <a:off x="457200" y="5486400"/>
            <a:ext cx="6096000" cy="2831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37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VSJCVNM-BOI-RTL-JUL24-12745</a:t>
            </a:r>
          </a:p>
          <a:p>
            <a:r>
              <a:rPr lang="en-IN" sz="1100" dirty="0"/>
              <a:t>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623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SMT SURINDER MANDER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062796"/>
            <a:ext cx="2039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Site layout  :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F146B-0110-4A20-80BD-B4FE5DD40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11" t="26992" r="8140" b="13029"/>
          <a:stretch/>
        </p:blipFill>
        <p:spPr>
          <a:xfrm>
            <a:off x="468552" y="1706835"/>
            <a:ext cx="6160848" cy="2929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353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124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488</cp:revision>
  <cp:lastPrinted>2020-06-30T10:40:11Z</cp:lastPrinted>
  <dcterms:created xsi:type="dcterms:W3CDTF">2006-08-16T00:00:00Z</dcterms:created>
  <dcterms:modified xsi:type="dcterms:W3CDTF">2025-08-21T08:04:14Z</dcterms:modified>
</cp:coreProperties>
</file>