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1039" autoAdjust="0"/>
  </p:normalViewPr>
  <p:slideViewPr>
    <p:cSldViewPr>
      <p:cViewPr>
        <p:scale>
          <a:sx n="125" d="100"/>
          <a:sy n="125" d="100"/>
        </p:scale>
        <p:origin x="570" y="-221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VSJCVNM-RBL-RTL-AUG25-18489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9129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1" y="1380179"/>
            <a:ext cx="3048004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1343748"/>
            <a:ext cx="3007734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3039129"/>
            <a:ext cx="3007734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762801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35174"/>
            <a:ext cx="2992875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4835174"/>
            <a:ext cx="3007734" cy="16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6762800"/>
            <a:ext cx="3007734" cy="165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VSJCVNM-RBL-RTL-AUG25-18489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45425"/>
            <a:ext cx="5791200" cy="287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57E163-B4D8-4EBD-BFF4-E22EE223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773"/>
            <a:ext cx="5791200" cy="2658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VSJCVNM-RBL-RTL-AUG25-18489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3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SHARDA VASTU NIRMITEE PRIVATE LIMITED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1" y="1154316"/>
            <a:ext cx="906018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04D8FE-9213-4806-9F77-9D2BE029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0" y="1605549"/>
            <a:ext cx="5988027" cy="2746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EF5D7F-C367-4406-91D5-7BB3E2B1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9" y="4708172"/>
            <a:ext cx="5958998" cy="2436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5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68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507</cp:revision>
  <cp:lastPrinted>2025-07-05T12:22:43Z</cp:lastPrinted>
  <dcterms:created xsi:type="dcterms:W3CDTF">2006-08-16T00:00:00Z</dcterms:created>
  <dcterms:modified xsi:type="dcterms:W3CDTF">2025-08-22T07:50:48Z</dcterms:modified>
</cp:coreProperties>
</file>