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>
        <p:scale>
          <a:sx n="100" d="100"/>
          <a:sy n="100" d="100"/>
        </p:scale>
        <p:origin x="1080" y="-1944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VSJCVNM-PNBHFL-RTL-AUG25-18526</a:t>
            </a:r>
            <a:r>
              <a:rPr lang="en-IN" sz="1100" dirty="0" smtClean="0"/>
              <a:t>                                                                                                </a:t>
            </a:r>
            <a:endParaRPr lang="en-IN" sz="1100" dirty="0" smtClean="0"/>
          </a:p>
          <a:p>
            <a:r>
              <a:rPr lang="en-IN" sz="1100" dirty="0" smtClean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55886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100" b="1" dirty="0" smtClean="0"/>
              <a:t>      </a:t>
            </a:r>
            <a:r>
              <a:rPr lang="en-US" sz="1200" dirty="0"/>
              <a:t>SUNIL KUMAR J </a:t>
            </a:r>
            <a:r>
              <a:rPr lang="en-US" sz="1200" dirty="0" smtClean="0"/>
              <a:t>SINGH 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2" y="5969062"/>
            <a:ext cx="2943901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4" y="1198592"/>
            <a:ext cx="3013878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1" y="1187278"/>
            <a:ext cx="3015286" cy="22192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2" y="3589347"/>
            <a:ext cx="294390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1" y="5988972"/>
            <a:ext cx="3015286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1" y="3531508"/>
            <a:ext cx="3015286" cy="2261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93724"/>
            <a:ext cx="6400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 smtClean="0"/>
          </a:p>
          <a:p>
            <a:r>
              <a:rPr lang="en-IN" sz="1100" dirty="0"/>
              <a:t>VSJCVNM-PNBHFL-RTL-AUG25-18526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dirty="0"/>
              <a:t>SUNIL KUMAR J SINGH </a:t>
            </a:r>
            <a:endParaRPr lang="en-US" sz="1400" dirty="0"/>
          </a:p>
          <a:p>
            <a:endParaRPr lang="en-US" sz="1200" dirty="0" smtClean="0"/>
          </a:p>
          <a:p>
            <a:r>
              <a:rPr lang="en-US" sz="1200" dirty="0"/>
              <a:t> Google Map</a:t>
            </a:r>
            <a:endParaRPr lang="en-IN" sz="12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0C21AB-F41F-7E75-E436-DA984F9F8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95597"/>
            <a:ext cx="5638800" cy="2983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5FCAC7E-CF22-6847-A003-CF556459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55708"/>
            <a:ext cx="5638800" cy="2642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768787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VSJCVNM-PNBHFL-RTL-AUG25-18526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</a:t>
            </a: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</a:t>
            </a:r>
            <a:r>
              <a:rPr lang="en-US" sz="1100" b="1" dirty="0" smtClean="0"/>
              <a:t>CUSTOMER </a:t>
            </a:r>
            <a:r>
              <a:rPr lang="en-US" sz="1200" b="1" dirty="0" smtClean="0"/>
              <a:t> </a:t>
            </a:r>
            <a:r>
              <a:rPr lang="en-US" sz="1200" dirty="0" err="1"/>
              <a:t>Nitesh</a:t>
            </a:r>
            <a:r>
              <a:rPr lang="en-US" sz="1200" dirty="0"/>
              <a:t> </a:t>
            </a:r>
            <a:r>
              <a:rPr lang="en-US" sz="1200" dirty="0" err="1"/>
              <a:t>Kisan</a:t>
            </a:r>
            <a:r>
              <a:rPr lang="en-US" sz="1200" dirty="0"/>
              <a:t> </a:t>
            </a:r>
            <a:r>
              <a:rPr lang="en-US" sz="1200" dirty="0" err="1"/>
              <a:t>Jadhav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ED6B767-67E9-769E-90C9-D0D20D6A78FD}"/>
              </a:ext>
            </a:extLst>
          </p:cNvPr>
          <p:cNvSpPr txBox="1"/>
          <p:nvPr/>
        </p:nvSpPr>
        <p:spPr>
          <a:xfrm>
            <a:off x="304800" y="121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8" y="1588532"/>
            <a:ext cx="5826002" cy="3288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8" y="5474732"/>
            <a:ext cx="5673602" cy="2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</TotalTime>
  <Words>57</Words>
  <Application>Microsoft Office PowerPoint</Application>
  <PresentationFormat>On-screen Show (4:3)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VSJC</cp:lastModifiedBy>
  <cp:revision>343</cp:revision>
  <cp:lastPrinted>2023-04-13T07:05:40Z</cp:lastPrinted>
  <dcterms:created xsi:type="dcterms:W3CDTF">2006-08-16T00:00:00Z</dcterms:created>
  <dcterms:modified xsi:type="dcterms:W3CDTF">2025-08-23T09:25:50Z</dcterms:modified>
</cp:coreProperties>
</file>