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039" autoAdjust="0"/>
  </p:normalViewPr>
  <p:slideViewPr>
    <p:cSldViewPr>
      <p:cViewPr>
        <p:scale>
          <a:sx n="75" d="100"/>
          <a:sy n="75" d="100"/>
        </p:scale>
        <p:origin x="1542" y="5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VSJCVNM-PNBHFL-RTL-AUG25-18528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err="1"/>
              <a:t>CUSTOMER</a:t>
            </a:r>
            <a:r>
              <a:rPr lang="en-US" sz="1200" b="1" dirty="0" err="1"/>
              <a:t>:Abhijit</a:t>
            </a:r>
            <a:r>
              <a:rPr lang="en-US" sz="1200" b="1" dirty="0"/>
              <a:t> </a:t>
            </a:r>
            <a:r>
              <a:rPr lang="en-US" sz="1200" b="1" dirty="0" err="1"/>
              <a:t>Subhash</a:t>
            </a:r>
            <a:r>
              <a:rPr lang="en-US" sz="1200" b="1" dirty="0"/>
              <a:t> </a:t>
            </a:r>
            <a:r>
              <a:rPr lang="en-US" sz="1200" b="1" dirty="0" err="1"/>
              <a:t>Wagh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8" y="3218820"/>
            <a:ext cx="3191319" cy="1626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94116"/>
            <a:ext cx="3200400" cy="163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0" y="1395629"/>
            <a:ext cx="3191319" cy="1628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80" y="3218820"/>
            <a:ext cx="3188177" cy="1626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2" y="6860943"/>
            <a:ext cx="3191319" cy="1626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036239"/>
            <a:ext cx="3200400" cy="163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0" y="5037752"/>
            <a:ext cx="3191319" cy="1628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2" y="6860943"/>
            <a:ext cx="3189576" cy="1626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2629" y="8785051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VSJCVNM-PNBHFL-RTL-AUG25-18528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en-US" sz="1200" b="1" dirty="0" err="1"/>
              <a:t>Abhijit</a:t>
            </a:r>
            <a:r>
              <a:rPr lang="en-US" sz="1200" b="1" dirty="0"/>
              <a:t> </a:t>
            </a:r>
            <a:r>
              <a:rPr lang="en-US" sz="1200" b="1" dirty="0" err="1"/>
              <a:t>Subhash</a:t>
            </a:r>
            <a:r>
              <a:rPr lang="en-US" sz="1200" b="1" dirty="0"/>
              <a:t> </a:t>
            </a:r>
            <a:r>
              <a:rPr lang="en-US" sz="1200" b="1" dirty="0" err="1"/>
              <a:t>Wagh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4" y="5052332"/>
            <a:ext cx="4842221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" y="1693229"/>
            <a:ext cx="4842220" cy="2921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VSJCVNM-PNBHFL-RTL-AUG25-18528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623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 err="1"/>
              <a:t>Abhijit</a:t>
            </a:r>
            <a:r>
              <a:rPr lang="en-US" sz="1200" b="1" dirty="0"/>
              <a:t> </a:t>
            </a:r>
            <a:r>
              <a:rPr lang="en-US" sz="1200" b="1" dirty="0" err="1"/>
              <a:t>Subhash</a:t>
            </a:r>
            <a:r>
              <a:rPr lang="en-US" sz="1200" b="1" dirty="0"/>
              <a:t> </a:t>
            </a:r>
            <a:r>
              <a:rPr lang="en-US" sz="1200" b="1" dirty="0" err="1"/>
              <a:t>Wagh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062796"/>
            <a:ext cx="2039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Site layout  :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7" t="30209" r="28330" b="31250"/>
          <a:stretch/>
        </p:blipFill>
        <p:spPr>
          <a:xfrm>
            <a:off x="925105" y="1584912"/>
            <a:ext cx="4921428" cy="2750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B02F7-3247-4011-8DCB-91890A200C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9" t="38595" r="23333" b="12739"/>
          <a:stretch/>
        </p:blipFill>
        <p:spPr>
          <a:xfrm>
            <a:off x="925104" y="4672759"/>
            <a:ext cx="5018495" cy="3020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37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73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470</cp:revision>
  <cp:lastPrinted>2020-06-30T10:40:11Z</cp:lastPrinted>
  <dcterms:created xsi:type="dcterms:W3CDTF">2006-08-16T00:00:00Z</dcterms:created>
  <dcterms:modified xsi:type="dcterms:W3CDTF">2025-08-22T12:14:02Z</dcterms:modified>
</cp:coreProperties>
</file>