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25" d="100"/>
          <a:sy n="125" d="100"/>
        </p:scale>
        <p:origin x="300" y="-412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VSJCVNM-AXIS-RTL-AUG25-18716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3785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Jay Enterprises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0F56-0457-C704-347B-CD7D22892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43889"/>
            <a:ext cx="2838450" cy="2789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44A72-527D-CD69-DDCA-C835DD867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" y="932240"/>
            <a:ext cx="3176398" cy="2801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304A0-B2CD-3B4B-ED09-559E70715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70202"/>
            <a:ext cx="3176398" cy="2278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E4E98D-E225-0872-5244-2143E9278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70202"/>
            <a:ext cx="2838450" cy="22781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97EE7B-22BB-113E-8983-1F4A637EF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375149"/>
            <a:ext cx="2838450" cy="2235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F26D19-14C6-3616-6935-5453CD069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375150"/>
            <a:ext cx="3157348" cy="2276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VSJCVNM-AXIS-RTL-AUG25-18716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C18EF-DD6C-7161-F132-873039A59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22599"/>
            <a:ext cx="2686050" cy="2569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B6A30-9D70-89A4-DA14-8E4031DC0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3722600"/>
            <a:ext cx="3240446" cy="2569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97569-30AF-2B08-A694-05861D0EA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905790"/>
            <a:ext cx="3221396" cy="2610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748B5-CDA6-32CC-D221-0873DEC10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42067"/>
            <a:ext cx="2686050" cy="2569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C6192-BE9F-8F94-8E8A-1E137D3C2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517417"/>
            <a:ext cx="3240446" cy="2098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VSJCVNM-AXIS-RTL-AUG25-18716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F6316-37E3-A89F-68AD-6ECEE383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4" y="5033964"/>
            <a:ext cx="6166965" cy="3495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92446-79EF-0769-C5B2-5AED44209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4" y="1453507"/>
            <a:ext cx="6166965" cy="3347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0" y="8532265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VSJCVNM-AXIS-RTL-AUG25-18716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D0EE9-E932-5159-FFD5-1900F764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" y="1438772"/>
            <a:ext cx="6239736" cy="34364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3042B-81DB-7C2D-84E5-3D17D649A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072979"/>
            <a:ext cx="6239736" cy="3579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82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amita mhatre</cp:lastModifiedBy>
  <cp:revision>367</cp:revision>
  <cp:lastPrinted>2020-06-30T10:40:11Z</cp:lastPrinted>
  <dcterms:created xsi:type="dcterms:W3CDTF">2006-08-16T00:00:00Z</dcterms:created>
  <dcterms:modified xsi:type="dcterms:W3CDTF">2025-08-28T02:27:51Z</dcterms:modified>
</cp:coreProperties>
</file>