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VSJCVNM-RBL-RTL-MAY25-08202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266BF-7E21-4B36-B0A5-82B2ED62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06" y="3453690"/>
            <a:ext cx="2982543" cy="2475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48854-FBA2-4630-9989-D5662C8BE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76850"/>
            <a:ext cx="3009900" cy="24740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96917-8A2A-4852-87DE-D282E590D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031922"/>
            <a:ext cx="3009900" cy="26147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C7EE6C-7AB0-43FD-AFB2-3FD3388B6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453690"/>
            <a:ext cx="3001594" cy="2475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52913D-DB8C-47D9-918C-48159834A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94" y="875263"/>
            <a:ext cx="3035906" cy="2475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5AE4D7-E77F-4CFD-A79E-998118B63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06" y="6004848"/>
            <a:ext cx="2982542" cy="2611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VSJCVNM-AXIS-RTL-AUG25-18986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28B7C-F407-4A61-B14B-DC077BA97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42098"/>
            <a:ext cx="3124200" cy="2467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9C852-6D90-4897-9C1B-45564F32A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0" y="3740397"/>
            <a:ext cx="2913900" cy="2467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512FD-F33E-4ABD-91F9-29938EB76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49718"/>
            <a:ext cx="3143250" cy="2628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37C54F-A67A-4BD1-9693-7D709E23F9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36059"/>
            <a:ext cx="3124200" cy="2190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2E65B2-53C2-4C9C-A5AD-9B4CBFCFC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0" y="951307"/>
            <a:ext cx="2913900" cy="2626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45AED3-F36B-47BE-A889-58915FDFE2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0" y="6378775"/>
            <a:ext cx="2913900" cy="21459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VSJCVNM-AXIS-RTL-AUG25-18986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9643E-3006-4A57-A0BF-7AD259A88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5334"/>
            <a:ext cx="6324600" cy="35743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544B1-B753-43BF-93EE-2339C98B5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91684"/>
            <a:ext cx="6324600" cy="34094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VSJCVNM-AXIS-RTL-AUG25-18986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B5B70-DB9F-45D9-88F8-67B6FCFB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15926"/>
            <a:ext cx="6324600" cy="34713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35921-FE57-401D-93A2-F0AF9EF62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107486"/>
            <a:ext cx="6362700" cy="34713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81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370</cp:revision>
  <cp:lastPrinted>2020-06-30T10:40:11Z</cp:lastPrinted>
  <dcterms:created xsi:type="dcterms:W3CDTF">2006-08-16T00:00:00Z</dcterms:created>
  <dcterms:modified xsi:type="dcterms:W3CDTF">2025-08-30T12:15:51Z</dcterms:modified>
</cp:coreProperties>
</file>