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4" r:id="rId3"/>
    <p:sldId id="261" r:id="rId4"/>
    <p:sldId id="263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125" d="100"/>
          <a:sy n="125" d="100"/>
        </p:scale>
        <p:origin x="300" y="-148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VSJCVNM-AXIS-RTL-AUG25-19201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4743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Vishal Sudhakar </a:t>
            </a:r>
            <a:r>
              <a:rPr lang="en-US" sz="1100" b="1" dirty="0" err="1"/>
              <a:t>Adawadkar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FF513-6C64-46DF-A119-5771D82F4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1092096"/>
            <a:ext cx="3181350" cy="2318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31584E-D4BA-4AC0-8EAD-D1C00227B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647396"/>
            <a:ext cx="3181351" cy="2340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C375B2-3790-458B-8A79-85F5294FF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6189351"/>
            <a:ext cx="3181350" cy="2358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48AF61-3D92-4499-B5F9-B6DA8308F2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167941"/>
            <a:ext cx="2995126" cy="2340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023D73-5B3C-45D7-9FFF-6EE2448282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75" y="1108460"/>
            <a:ext cx="3032226" cy="2358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9DAC0D-F961-4057-98D9-248BF4F4D8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74" y="3627043"/>
            <a:ext cx="2995126" cy="2318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VSJCVNM-AXIS-RTL-AUG25-19201                                                                                            Page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44743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Vishal Sudhakar </a:t>
            </a:r>
            <a:r>
              <a:rPr lang="en-US" sz="1100" b="1" dirty="0" err="1"/>
              <a:t>Adawadkar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9A75E-40D4-46E0-B689-53F65527B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02725"/>
            <a:ext cx="3060500" cy="22975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48AF61-3D92-4499-B5F9-B6DA8308F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4" y="3690677"/>
            <a:ext cx="3144806" cy="2340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6EE22C-ECDE-4969-874B-EBE59FBE9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141639"/>
            <a:ext cx="3219450" cy="23402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8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VSJCVNM-AXIS-RTL-AUG25-19201                                                                                                                 Page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333" y="806034"/>
            <a:ext cx="469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Vishal Sudhakar </a:t>
            </a:r>
            <a:r>
              <a:rPr lang="en-US" sz="1200" b="1" dirty="0" err="1"/>
              <a:t>Adawadkar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6F894-082F-4A60-84A4-07C156823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27510"/>
            <a:ext cx="6248400" cy="33534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171F5-0BF2-499F-ADC5-82C1AFEED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27582"/>
            <a:ext cx="6210300" cy="3243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VSJCVNM-AXIS-RTL-AUG25-19201                                                                                                                 </a:t>
            </a:r>
            <a:r>
              <a:rPr lang="en-GB" sz="110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333" y="806034"/>
            <a:ext cx="469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Vishal Sudhakar </a:t>
            </a:r>
            <a:r>
              <a:rPr lang="en-US" sz="1200" b="1" dirty="0" err="1"/>
              <a:t>Adawadkar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4974" y="1260482"/>
            <a:ext cx="1426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Govt rate :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4CE6B-BC19-4AD1-826A-0B2977FFA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4039"/>
            <a:ext cx="6248400" cy="2893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4CE6B-BC19-4AD1-826A-0B2977FFA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19183"/>
            <a:ext cx="6248400" cy="2893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303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98</Words>
  <Application>Microsoft Office PowerPoint</Application>
  <PresentationFormat>On-screen Show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384</cp:revision>
  <cp:lastPrinted>2025-08-23T06:48:54Z</cp:lastPrinted>
  <dcterms:created xsi:type="dcterms:W3CDTF">2006-08-16T00:00:00Z</dcterms:created>
  <dcterms:modified xsi:type="dcterms:W3CDTF">2025-09-10T05:32:23Z</dcterms:modified>
</cp:coreProperties>
</file>