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039" autoAdjust="0"/>
  </p:normalViewPr>
  <p:slideViewPr>
    <p:cSldViewPr>
      <p:cViewPr>
        <p:scale>
          <a:sx n="100" d="100"/>
          <a:sy n="100" d="100"/>
        </p:scale>
        <p:origin x="1354" y="-248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endParaRPr lang="en-IN" sz="11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VSJCVNM-RBL-RTL-SEP25-19461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" y="685800"/>
            <a:ext cx="637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PHOTOGRAPHS OF PROPERTY OF CUSTOMER</a:t>
            </a:r>
            <a:r>
              <a:rPr lang="en-US" sz="1400" b="1" dirty="0"/>
              <a:t>:  </a:t>
            </a:r>
            <a:r>
              <a:rPr lang="en-US" sz="1200" b="1" dirty="0"/>
              <a:t>MR. SANDIP GHOSH.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61" y="993575"/>
            <a:ext cx="3086104" cy="28164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93575"/>
            <a:ext cx="3149288" cy="28164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62" y="3976467"/>
            <a:ext cx="3054614" cy="25767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3685"/>
            <a:ext cx="3162300" cy="25895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706884"/>
            <a:ext cx="3181348" cy="19714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endParaRPr lang="en-IN" sz="11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VSJCVNM-RBL-RTL-SEP25-19461  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 7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263" y="744479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PHOTOGRAPHS OF PROPERTY OF CUSTOMER MR. SANDIP GHOSH.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" y="5420622"/>
            <a:ext cx="5384874" cy="3012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" y="1664837"/>
            <a:ext cx="5384874" cy="3412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46699-50E0-9B9E-6A7E-5CEBCF2800EA}"/>
              </a:ext>
            </a:extLst>
          </p:cNvPr>
          <p:cNvSpPr txBox="1"/>
          <p:nvPr/>
        </p:nvSpPr>
        <p:spPr>
          <a:xfrm>
            <a:off x="304800" y="114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endParaRPr lang="en-IN" sz="11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VSJCVNM-RBL-RTL-SEP25-19461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063" y="780638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PHOTOGRAPHS OF PROPERTY OF CUSTOMER MR. SANDIP GHOSH.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4468"/>
            <a:ext cx="5791200" cy="4526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C5D99-273D-EF2C-2D75-99955614C4D3}"/>
              </a:ext>
            </a:extLst>
          </p:cNvPr>
          <p:cNvSpPr txBox="1"/>
          <p:nvPr/>
        </p:nvSpPr>
        <p:spPr>
          <a:xfrm>
            <a:off x="76200" y="115088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48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74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392</cp:revision>
  <cp:lastPrinted>2020-06-30T10:40:11Z</cp:lastPrinted>
  <dcterms:created xsi:type="dcterms:W3CDTF">2006-08-16T00:00:00Z</dcterms:created>
  <dcterms:modified xsi:type="dcterms:W3CDTF">2025-09-04T09:22:01Z</dcterms:modified>
</cp:coreProperties>
</file>