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2" d="100"/>
          <a:sy n="52" d="100"/>
        </p:scale>
        <p:origin x="1896" y="66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VSJCVNM-AXIS-RTL-SEP25-19488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6" y="510639"/>
            <a:ext cx="4652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SILPATWAL TRADERS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CD939-BA55-41C6-9E34-D31C799B1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5" y="888553"/>
            <a:ext cx="2914795" cy="2697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E8EE8-159B-41F7-B027-985D698EA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3" y="905790"/>
            <a:ext cx="3225617" cy="2695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04AA1-D442-4CEC-8572-A59EF1314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3717512"/>
            <a:ext cx="3240446" cy="2416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029EF-45B1-4C64-93B8-298C2010C1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5" y="3717512"/>
            <a:ext cx="2914795" cy="2416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AAFBE4-D59A-4527-927A-31DFBD455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5" y="6248193"/>
            <a:ext cx="2895745" cy="2385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E4D992-C7CF-424E-98F8-4875FE7B2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269206"/>
            <a:ext cx="3240446" cy="23774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VSJCVNM-AXIS-RTL-SEP25-19488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B5677-3EE8-42E2-ADD1-693FBEEF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377547"/>
            <a:ext cx="3181350" cy="21489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4D6A0-01BD-43D6-8F09-44A00B51B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740397"/>
            <a:ext cx="3181350" cy="2492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22FE6-E420-4E60-94EB-EABF2B66B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48137"/>
            <a:ext cx="3181350" cy="2647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36E269-F0B8-4D68-BBB5-68B1C2B110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48137"/>
            <a:ext cx="2838450" cy="26446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7E0A4E-05DF-44B2-BAFE-93D5B93C92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40397"/>
            <a:ext cx="2838450" cy="2492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VSJCVNM-AXIS-RTL-SEP25-19488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152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SILPATWAL TRADERS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0153B-9A33-46A1-B422-3982F95A5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" y="4969670"/>
            <a:ext cx="6251400" cy="3475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B4495-F00E-415F-9F86-63639A341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0" y="1502598"/>
            <a:ext cx="6251400" cy="32980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VSJCVNM-AXIS-RTL-SEP25-19488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152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SILPATWAL TRADERS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61994-251D-48F3-8C62-A9312E0F2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9556" y="119943"/>
            <a:ext cx="3449550" cy="6045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458D7E-72D7-434E-AB21-887F93A88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" t="18462" r="24982" b="40849"/>
          <a:stretch/>
        </p:blipFill>
        <p:spPr>
          <a:xfrm>
            <a:off x="407328" y="5217900"/>
            <a:ext cx="6145872" cy="2771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87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372</cp:revision>
  <cp:lastPrinted>2020-06-30T10:40:11Z</cp:lastPrinted>
  <dcterms:created xsi:type="dcterms:W3CDTF">2006-08-16T00:00:00Z</dcterms:created>
  <dcterms:modified xsi:type="dcterms:W3CDTF">2025-09-04T09:39:23Z</dcterms:modified>
</cp:coreProperties>
</file>