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58" r:id="rId4"/>
    <p:sldId id="260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1039" autoAdjust="0"/>
  </p:normalViewPr>
  <p:slideViewPr>
    <p:cSldViewPr>
      <p:cViewPr>
        <p:scale>
          <a:sx n="100" d="100"/>
          <a:sy n="100" d="100"/>
        </p:scale>
        <p:origin x="1531" y="-994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2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VSJCVNM-RBL-RTL-SEP25-19532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6594"/>
            <a:ext cx="6375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200" b="1" dirty="0" err="1"/>
              <a:t>Shagun</a:t>
            </a:r>
            <a:r>
              <a:rPr lang="en-US" sz="1200" b="1" dirty="0"/>
              <a:t> Chem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99" y="3039129"/>
            <a:ext cx="2992868" cy="1659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99" y="1343749"/>
            <a:ext cx="2992868" cy="1533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1343748"/>
            <a:ext cx="2992868" cy="1533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3039129"/>
            <a:ext cx="2992869" cy="1634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1" y="963593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Site Photo</a:t>
            </a:r>
            <a:endParaRPr lang="en-IN" altLang="en-IN" sz="11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99" y="4835174"/>
            <a:ext cx="2989821" cy="1715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4870155"/>
            <a:ext cx="2989821" cy="16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276B94-AF69-47C7-8387-2567DFAFAB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99" y="6836179"/>
            <a:ext cx="2989820" cy="1715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A21571-98AA-4575-9A72-C6FDB52EA4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6836179"/>
            <a:ext cx="2989820" cy="17306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VSJCVNM-RBL-RTL-SEP25-19532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Page 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6594"/>
            <a:ext cx="6375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200" b="1" dirty="0" err="1"/>
              <a:t>Shagun</a:t>
            </a:r>
            <a:r>
              <a:rPr lang="en-US" sz="1200" b="1" dirty="0"/>
              <a:t> Chem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3039129"/>
            <a:ext cx="2992870" cy="1659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380179"/>
            <a:ext cx="2992870" cy="1496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0844" y="1343748"/>
            <a:ext cx="2941974" cy="1533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1" y="963593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Site Photo</a:t>
            </a:r>
            <a:endParaRPr lang="en-IN" altLang="en-IN" sz="1100" b="1" dirty="0"/>
          </a:p>
        </p:txBody>
      </p:sp>
    </p:spTree>
    <p:extLst>
      <p:ext uri="{BB962C8B-B14F-4D97-AF65-F5344CB8AC3E}">
        <p14:creationId xmlns:p14="http://schemas.microsoft.com/office/powerpoint/2010/main" val="315232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VSJCVNM-RBL-RTL-SEP25-19532</a:t>
            </a:r>
            <a:r>
              <a:rPr lang="en-IN" sz="1100" dirty="0"/>
              <a:t>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29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</a:t>
            </a:r>
            <a:r>
              <a:rPr lang="en-US" sz="1200" b="1" dirty="0" err="1"/>
              <a:t>Shagun</a:t>
            </a:r>
            <a:r>
              <a:rPr lang="en-US" sz="1200" b="1" dirty="0"/>
              <a:t> Chem</a:t>
            </a:r>
            <a:r>
              <a:rPr lang="fi-FI" sz="1200" b="1" dirty="0"/>
              <a:t>.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22" y="4845425"/>
            <a:ext cx="5666544" cy="3231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8792" y="1154316"/>
            <a:ext cx="1000595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Google Map  :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7E163-B4D8-4EBD-BFF4-E22EE2233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22" y="1493419"/>
            <a:ext cx="5666544" cy="3231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82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86029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200" dirty="0"/>
          </a:p>
          <a:p>
            <a:pPr algn="l"/>
            <a:r>
              <a:rPr lang="en-IN" sz="1100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VSJCVNM-RBL-RTL-SEP25-19532</a:t>
            </a:r>
          </a:p>
          <a:p>
            <a:pPr algn="l"/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Page 4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</a:t>
            </a:r>
            <a:r>
              <a:rPr lang="fi-FI" sz="1200" b="1" dirty="0"/>
              <a:t>Shagun Chem.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6081" y="1154316"/>
            <a:ext cx="906018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4D8FE-9213-4806-9F77-9D2BE0299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13" y="1605549"/>
            <a:ext cx="5943487" cy="3257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7FD858-9539-438C-A2CC-A04C667BD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0" y="5207817"/>
            <a:ext cx="5970919" cy="310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3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97</Words>
  <Application>Microsoft Office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akashparab2000@gmail.com</cp:lastModifiedBy>
  <cp:revision>521</cp:revision>
  <cp:lastPrinted>2025-07-05T12:22:43Z</cp:lastPrinted>
  <dcterms:created xsi:type="dcterms:W3CDTF">2006-08-16T00:00:00Z</dcterms:created>
  <dcterms:modified xsi:type="dcterms:W3CDTF">2025-09-03T10:16:17Z</dcterms:modified>
</cp:coreProperties>
</file>