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VSJCVNM-PNBHFL-RTL-SEP25-19598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442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Vitthal</a:t>
            </a:r>
            <a:r>
              <a:rPr lang="en-US" sz="1100" b="1" dirty="0"/>
              <a:t> Raghunath Chavan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12409-4F4B-4D91-9DB9-A68AA373F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0" y="3666178"/>
            <a:ext cx="3048000" cy="2396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A17CD-CF18-4662-AF98-43C0EC7F9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38" y="3635881"/>
            <a:ext cx="2790112" cy="24268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232EF2-9481-435A-B40E-70971CE4C4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38" y="6214588"/>
            <a:ext cx="2753960" cy="24140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004AFA-2839-41DA-8D61-DC098CAF5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0" y="924757"/>
            <a:ext cx="3048000" cy="25895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CD06E-E7C3-403F-B3D9-1BFA340BFD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38" y="924756"/>
            <a:ext cx="2753960" cy="25895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0A908A-74F9-45A5-BAE7-913D365D8D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0" y="6214588"/>
            <a:ext cx="3048000" cy="2415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VSJCVNM-PNBHFL-RTL-SEP25-19598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1C50B-B026-4AC7-A707-17229E7FB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6288148"/>
            <a:ext cx="2895600" cy="23197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20D91-A73A-4467-B93D-0156C1777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86756"/>
            <a:ext cx="2914650" cy="2584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CCB07-714D-421A-BA0D-B07BDD004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3597771"/>
            <a:ext cx="2895600" cy="25635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B8136-C666-4820-AB36-38004D381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578721"/>
            <a:ext cx="3065104" cy="25825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1ADBC-32A2-4107-9805-FA056BA50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13192"/>
            <a:ext cx="3065104" cy="2301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ED0B4-EAAD-456B-8FD2-0B675B523D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86756"/>
            <a:ext cx="3065104" cy="2587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VSJCVNM-PNBHFL-RTL-SEP25-19598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442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Vitthal</a:t>
            </a:r>
            <a:r>
              <a:rPr lang="en-US" sz="1100" b="1" dirty="0"/>
              <a:t> Raghunath Chavan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5A6FA-AA2D-49A8-BCFE-1279EE1D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2" y="5059066"/>
            <a:ext cx="6199987" cy="3418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11B35-66D1-414D-8EF6-C87A7DE82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" y="1502598"/>
            <a:ext cx="6199987" cy="3334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684538"/>
            <a:ext cx="6582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VSJCVNM-PNBHFL-RTL-SEP25-19598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71" y="803479"/>
            <a:ext cx="4442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Vitthal</a:t>
            </a:r>
            <a:r>
              <a:rPr lang="en-US" sz="1100" b="1" dirty="0"/>
              <a:t> Raghunath Chavan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5562" r="36667" b="15031"/>
          <a:stretch/>
        </p:blipFill>
        <p:spPr>
          <a:xfrm>
            <a:off x="304800" y="4949027"/>
            <a:ext cx="6324600" cy="3735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FBA36-F739-425A-94A7-82634781E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43200"/>
            <a:ext cx="3522994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AE27F-9764-4109-929C-3C2F957A8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180"/>
            <a:ext cx="6248400" cy="36194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86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372</cp:revision>
  <cp:lastPrinted>2020-06-30T10:40:11Z</cp:lastPrinted>
  <dcterms:created xsi:type="dcterms:W3CDTF">2006-08-16T00:00:00Z</dcterms:created>
  <dcterms:modified xsi:type="dcterms:W3CDTF">2025-09-04T07:32:42Z</dcterms:modified>
</cp:coreProperties>
</file>