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65B29-DBA1-4ED2-BD89-F87273D80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22094"/>
            <a:ext cx="2838450" cy="2551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E3408-CD61-4DD2-AAC1-EC9543072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1022094"/>
            <a:ext cx="3240446" cy="255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0E55F-2181-44C3-9E02-CE28AD08B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3776905"/>
            <a:ext cx="3240446" cy="22365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E2CC3-BD57-43EE-9FE7-1F42955841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45291"/>
            <a:ext cx="2838450" cy="22365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E92901-F084-4F03-9459-7DC60702E5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215303"/>
            <a:ext cx="3240446" cy="2418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F4F0B-C5DE-450B-B3A2-D485C292CF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215302"/>
            <a:ext cx="2838450" cy="2381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EA5F9-2539-447B-8216-A6D46E9E5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" y="905790"/>
            <a:ext cx="3155562" cy="2669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048C6-1F15-4438-8E43-5FC6EB673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05790"/>
            <a:ext cx="2895600" cy="26644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EB486-136B-4A91-B3C1-D5A8A76BC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" y="3759448"/>
            <a:ext cx="3155562" cy="240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CD075-36AB-4941-8E6C-9BF638C09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59448"/>
            <a:ext cx="2876550" cy="240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DD656-7320-4E1C-83B2-8AF3C82BD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50248"/>
            <a:ext cx="3155562" cy="2176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439E4-13E9-45C0-B54F-CE07AB4235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393776"/>
            <a:ext cx="2800350" cy="21279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81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368</cp:revision>
  <cp:lastPrinted>2020-06-30T10:40:11Z</cp:lastPrinted>
  <dcterms:created xsi:type="dcterms:W3CDTF">2006-08-16T00:00:00Z</dcterms:created>
  <dcterms:modified xsi:type="dcterms:W3CDTF">2025-09-05T09:00:45Z</dcterms:modified>
</cp:coreProperties>
</file>