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44" y="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 smtClean="0"/>
              <a:t>VSJCVNM-BOI-RTL-SEP25-20195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974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/>
              <a:t>: </a:t>
            </a:r>
            <a:r>
              <a:rPr lang="en-US" sz="1100" b="1" dirty="0" err="1"/>
              <a:t>Mr</a:t>
            </a:r>
            <a:r>
              <a:rPr lang="en-US" sz="1100" b="1" dirty="0"/>
              <a:t> </a:t>
            </a:r>
            <a:r>
              <a:rPr lang="en-US" sz="1100" b="1" dirty="0" err="1"/>
              <a:t>Shabbir</a:t>
            </a:r>
            <a:r>
              <a:rPr lang="en-US" sz="1100" b="1" dirty="0"/>
              <a:t> Mohammed </a:t>
            </a:r>
            <a:r>
              <a:rPr lang="en-US" sz="1100" b="1" dirty="0" err="1"/>
              <a:t>Kothawala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24149"/>
            <a:ext cx="2990850" cy="25810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4" y="924840"/>
            <a:ext cx="3202346" cy="2580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4" y="6244964"/>
            <a:ext cx="3202346" cy="2366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47799"/>
            <a:ext cx="3048000" cy="24821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4" y="3647799"/>
            <a:ext cx="3202346" cy="2501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39546"/>
            <a:ext cx="3048000" cy="2371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VSJCVNM-BOI-RTL-SEP25-20195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324100"/>
            <a:ext cx="2895600" cy="2283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756250"/>
            <a:ext cx="3181350" cy="2419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05790"/>
            <a:ext cx="2895600" cy="2675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05790"/>
            <a:ext cx="3181350" cy="2675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375150"/>
            <a:ext cx="3181350" cy="2239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22600"/>
            <a:ext cx="2895600" cy="244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VSJCVNM-BOI-RTL-SEP25-20195      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974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/>
              <a:t>: </a:t>
            </a:r>
            <a:r>
              <a:rPr lang="en-US" sz="1100" b="1" dirty="0" err="1"/>
              <a:t>Mr</a:t>
            </a:r>
            <a:r>
              <a:rPr lang="en-US" sz="1100" b="1" dirty="0"/>
              <a:t> </a:t>
            </a:r>
            <a:r>
              <a:rPr lang="en-US" sz="1100" b="1" dirty="0" err="1"/>
              <a:t>Shabbir</a:t>
            </a:r>
            <a:r>
              <a:rPr lang="en-US" sz="1100" b="1" dirty="0"/>
              <a:t> Mohammed </a:t>
            </a:r>
            <a:r>
              <a:rPr lang="en-US" sz="1100" b="1" dirty="0" err="1"/>
              <a:t>Kothawala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Google Maps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225059"/>
            <a:ext cx="6210300" cy="3221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534572"/>
            <a:ext cx="6224790" cy="3494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0" y="8532265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VSJCVNM-BOI-RTL-SEP25-20195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974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/>
              <a:t>: </a:t>
            </a:r>
            <a:r>
              <a:rPr lang="en-US" sz="1100" b="1" dirty="0" err="1"/>
              <a:t>Mr</a:t>
            </a:r>
            <a:r>
              <a:rPr lang="en-US" sz="1100" b="1" dirty="0"/>
              <a:t> </a:t>
            </a:r>
            <a:r>
              <a:rPr lang="en-US" sz="1100" b="1" dirty="0" err="1"/>
              <a:t>Shabbir</a:t>
            </a:r>
            <a:r>
              <a:rPr lang="en-US" sz="1100" b="1" dirty="0"/>
              <a:t> Mohammed </a:t>
            </a:r>
            <a:r>
              <a:rPr lang="en-US" sz="1100" b="1"/>
              <a:t>Kothawala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Site Layout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2107" y="-10493"/>
            <a:ext cx="3373789" cy="624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40259"/>
            <a:ext cx="6248400" cy="37122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1" y="1723627"/>
            <a:ext cx="5744377" cy="5696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76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VSJC-09</cp:lastModifiedBy>
  <cp:revision>368</cp:revision>
  <cp:lastPrinted>2020-06-30T10:40:11Z</cp:lastPrinted>
  <dcterms:created xsi:type="dcterms:W3CDTF">2006-08-16T00:00:00Z</dcterms:created>
  <dcterms:modified xsi:type="dcterms:W3CDTF">2025-09-09T06:27:17Z</dcterms:modified>
</cp:coreProperties>
</file>