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34" autoAdjust="0"/>
  </p:normalViewPr>
  <p:slideViewPr>
    <p:cSldViewPr>
      <p:cViewPr>
        <p:scale>
          <a:sx n="100" d="100"/>
          <a:sy n="100" d="100"/>
        </p:scale>
        <p:origin x="1134" y="-24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VSJCVNM-AXIS-RTL-SEP25-20206</a:t>
            </a:r>
            <a:r>
              <a:rPr lang="en-GB" sz="110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237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/>
              <a:t>: Grab More Enterprises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944259"/>
            <a:ext cx="2781300" cy="25822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8" y="5944259"/>
            <a:ext cx="3155411" cy="25822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2666"/>
            <a:ext cx="3124200" cy="22715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3124200" cy="25199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52666"/>
            <a:ext cx="2762250" cy="22715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3276600"/>
            <a:ext cx="2781300" cy="2519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VSJCVNM-AXIS-RTL-SEP25-20206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4" y="6267242"/>
            <a:ext cx="3183296" cy="23794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4" y="905791"/>
            <a:ext cx="3183296" cy="2523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05789"/>
            <a:ext cx="2914650" cy="252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4" y="3654364"/>
            <a:ext cx="3183296" cy="24867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4364"/>
            <a:ext cx="2914650" cy="24867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VSJCVNM-AXIS-RTL-SEP25-20206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237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/>
              <a:t>: Grab More Enterprises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Google Maps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1415926"/>
            <a:ext cx="6199632" cy="3490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5184500"/>
            <a:ext cx="6199632" cy="3317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VSJCVNM-AXIS-RTL-SEP25-20206</a:t>
            </a:r>
            <a:r>
              <a:rPr lang="en-IN" sz="1100" dirty="0" smtClean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237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/>
              <a:t>: Grab More Enterprises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Site Layout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" y="1454026"/>
            <a:ext cx="6047123" cy="34989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74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VSJC-09</cp:lastModifiedBy>
  <cp:revision>369</cp:revision>
  <cp:lastPrinted>2020-06-30T10:40:11Z</cp:lastPrinted>
  <dcterms:created xsi:type="dcterms:W3CDTF">2006-08-16T00:00:00Z</dcterms:created>
  <dcterms:modified xsi:type="dcterms:W3CDTF">2025-09-09T07:45:29Z</dcterms:modified>
</cp:coreProperties>
</file>