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75" d="100"/>
          <a:sy n="75" d="100"/>
        </p:scale>
        <p:origin x="1620" y="-103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1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VSJCVNM-AXIS-RTL-SEP25-20314                                                                                             </a:t>
            </a:r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-FIRKEE ACCESSORIES PVT LTD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1" y="5969062"/>
            <a:ext cx="2941175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" y="1198592"/>
            <a:ext cx="294117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5" y="1187278"/>
            <a:ext cx="3015285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" y="3589347"/>
            <a:ext cx="294117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4" y="5988972"/>
            <a:ext cx="3015285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6" y="3589347"/>
            <a:ext cx="3015284" cy="2203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VSJCVNM-AXIS-RTL-SEP25-20314                                                                                            </a:t>
            </a:r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FIRKEE ACCESSORIES PVT LTD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5969062"/>
            <a:ext cx="2941176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1198592"/>
            <a:ext cx="2941176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6" y="1187278"/>
            <a:ext cx="3015283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3589347"/>
            <a:ext cx="2941176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6" y="3589347"/>
            <a:ext cx="3015283" cy="2203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6" y="5973997"/>
            <a:ext cx="3015283" cy="2377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2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VSJCVNM-AXIS-RTL-SEP25-20314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FIRKEE ACCESSORIES PVT LTD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7610"/>
            <a:ext cx="5715000" cy="2781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11830"/>
            <a:ext cx="5715000" cy="303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VSJCVNM-AXIS-RTL-SEP25-20314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US" sz="1200" b="1" dirty="0" smtClean="0"/>
              <a:t> </a:t>
            </a:r>
            <a:r>
              <a:rPr lang="en-US" sz="1200" dirty="0"/>
              <a:t>-FIRKEE ACCESSORIES PVT LTD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5791200" cy="2840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6" y="5517366"/>
            <a:ext cx="5314622" cy="19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79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355</cp:revision>
  <cp:lastPrinted>2023-04-13T07:05:40Z</cp:lastPrinted>
  <dcterms:created xsi:type="dcterms:W3CDTF">2006-08-16T00:00:00Z</dcterms:created>
  <dcterms:modified xsi:type="dcterms:W3CDTF">2025-09-12T09:28:33Z</dcterms:modified>
</cp:coreProperties>
</file>